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Lexend SemiBold"/>
      <p:regular r:id="rId73"/>
      <p:bold r:id="rId74"/>
    </p:embeddedFont>
    <p:embeddedFont>
      <p:font typeface="Proxima Nova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Lexend Medium"/>
      <p:regular r:id="rId83"/>
      <p:bold r:id="rId84"/>
    </p:embeddedFont>
    <p:embeddedFont>
      <p:font typeface="Lexend"/>
      <p:regular r:id="rId85"/>
      <p:bold r:id="rId86"/>
    </p:embeddedFont>
    <p:embeddedFont>
      <p:font typeface="Roboto Mono"/>
      <p:regular r:id="rId87"/>
      <p:bold r:id="rId88"/>
      <p:italic r:id="rId89"/>
      <p:boldItalic r:id="rId90"/>
    </p:embeddedFont>
    <p:embeddedFont>
      <p:font typeface="Alfa Slab One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92" roundtripDataSignature="AMtx7mgVPAiM9BBYmjaoAkyUnOaZ768m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exendMedium-bold.fntdata"/><Relationship Id="rId83" Type="http://schemas.openxmlformats.org/officeDocument/2006/relationships/font" Target="fonts/LexendMedium-regular.fntdata"/><Relationship Id="rId42" Type="http://schemas.openxmlformats.org/officeDocument/2006/relationships/slide" Target="slides/slide37.xml"/><Relationship Id="rId86" Type="http://schemas.openxmlformats.org/officeDocument/2006/relationships/font" Target="fonts/Lexend-bold.fntdata"/><Relationship Id="rId41" Type="http://schemas.openxmlformats.org/officeDocument/2006/relationships/slide" Target="slides/slide36.xml"/><Relationship Id="rId85" Type="http://schemas.openxmlformats.org/officeDocument/2006/relationships/font" Target="fonts/Lexend-regular.fntdata"/><Relationship Id="rId44" Type="http://schemas.openxmlformats.org/officeDocument/2006/relationships/slide" Target="slides/slide39.xml"/><Relationship Id="rId88" Type="http://schemas.openxmlformats.org/officeDocument/2006/relationships/font" Target="fonts/RobotoMono-bold.fntdata"/><Relationship Id="rId43" Type="http://schemas.openxmlformats.org/officeDocument/2006/relationships/slide" Target="slides/slide38.xml"/><Relationship Id="rId87" Type="http://schemas.openxmlformats.org/officeDocument/2006/relationships/font" Target="fonts/RobotoMon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ono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exendSemiBold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74" Type="http://schemas.openxmlformats.org/officeDocument/2006/relationships/font" Target="fonts/LexendSemiBold-bold.fntdata"/><Relationship Id="rId33" Type="http://schemas.openxmlformats.org/officeDocument/2006/relationships/slide" Target="slides/slide28.xml"/><Relationship Id="rId77" Type="http://schemas.openxmlformats.org/officeDocument/2006/relationships/font" Target="fonts/ProximaNova-italic.fntdata"/><Relationship Id="rId32" Type="http://schemas.openxmlformats.org/officeDocument/2006/relationships/slide" Target="slides/slide27.xml"/><Relationship Id="rId76" Type="http://schemas.openxmlformats.org/officeDocument/2006/relationships/font" Target="fonts/ProximaNova-bold.fntdata"/><Relationship Id="rId35" Type="http://schemas.openxmlformats.org/officeDocument/2006/relationships/slide" Target="slides/slide30.xml"/><Relationship Id="rId79" Type="http://schemas.openxmlformats.org/officeDocument/2006/relationships/font" Target="fonts/Roboto-regular.fntdata"/><Relationship Id="rId34" Type="http://schemas.openxmlformats.org/officeDocument/2006/relationships/slide" Target="slides/slide29.xml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AlfaSlabOne-regular.fntdata"/><Relationship Id="rId90" Type="http://schemas.openxmlformats.org/officeDocument/2006/relationships/font" Target="fonts/RobotoMono-boldItalic.fntdata"/><Relationship Id="rId92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5fefa29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b5fefa2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cccd1e6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dcccd1e6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cccd1e6f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dcccd1e6f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cccd1e6f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dcccd1e6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cccd1e6f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dcccd1e6f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cccd1e6f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dcccd1e6f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cccd1e6f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dcccd1e6f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a9fef0a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3a9fef0a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a9fef0a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3a9fef0a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a9fef0a0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3a9fef0a0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a9fef0a0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3a9fef0a0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62c607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b62c607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cccd1e6f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dcccd1e6f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3a9fef0a0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3a9fef0a0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3b9de21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3b9de21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3b9de215e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3b9de215e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b9de215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33b9de215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b9de215e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3b9de215e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3b9de215e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3b9de215e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bbbd93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33bbbd93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3bbbd937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3bbbd937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3bbbd937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3bbbd937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42940d35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442940d35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bbbd937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33bbbd937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3c713026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33c713026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3c713026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3c713026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c713026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33c713026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3c7130266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33c7130266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3c713026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33c713026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3c7130266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33c7130266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ca509e87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33ca509e87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ca509e877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33ca509e87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d8718b9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33d8718b9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42940d3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442940d3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3d8718b9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3d8718b9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e3dc9ef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2e3dc9ef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e3dc9efa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e3dc9efa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3dc9efa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2e3dc9efa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e3dc9efa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2e3dc9efa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e3dc9efa9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g2e3dc9efa9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e3dc9efa9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g2e3dc9efa9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e3dc9efa9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g2e3dc9efa9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e3dc9efa9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2e3dc9efa9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e3dc9efa9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2e3dc9efa9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64810ec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164810ec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e3eb321e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g2e3eb321e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e3fd2ad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9" name="Google Shape;1379;g2e3fd2ad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e3fd2adc4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2e3fd2adc4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e3fd2adc4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g2e3fd2adc4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e41a57d6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2e41a57d6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e433dce4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g2e433dce4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e433dce41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4" name="Google Shape;1664;g2e433dce41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441c28a9d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1" name="Google Shape;1681;g3441c28a9d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441c28a9d3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6" name="Google Shape;1696;g3441c28a9d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441c28a9d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g3441c28a9d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cccd1e6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cccd1e6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441c28a9d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g3441c28a9d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441c28a9d3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g3441c28a9d3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441c28a9d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g3441c28a9d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441c28a9d3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g3441c28a9d3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441c28a9d3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6" name="Google Shape;1796;g3441c28a9d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441c28a9d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0" name="Google Shape;1810;g3441c28a9d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442940d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1" name="Google Shape;1871;g3442940d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Explica los atributos y metodos de personaje.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37f8309f0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8" name="Google Shape;1888;g337f8309f0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cccd1e6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dcccd1e6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cccd1e6f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dcccd1e6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cccd1e6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dcccd1e6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5fefa2960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5fefa2960_0_1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7" name="Google Shape;47;g2b5fefa2960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5fefa2960_0_11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g2b5fefa2960_0_11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2b5fefa2960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5fefa2960_0_119"/>
          <p:cNvSpPr/>
          <p:nvPr/>
        </p:nvSpPr>
        <p:spPr>
          <a:xfrm>
            <a:off x="-48750" y="3640639"/>
            <a:ext cx="9241500" cy="1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b5fefa2960_0_119"/>
          <p:cNvSpPr/>
          <p:nvPr/>
        </p:nvSpPr>
        <p:spPr>
          <a:xfrm>
            <a:off x="-48750" y="-13939"/>
            <a:ext cx="9241500" cy="369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b5fefa2960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6" name="Google Shape;56;g2b5fefa2960_0_119"/>
          <p:cNvPicPr preferRelativeResize="0"/>
          <p:nvPr/>
        </p:nvPicPr>
        <p:blipFill rotWithShape="1">
          <a:blip r:embed="rId2">
            <a:alphaModFix/>
          </a:blip>
          <a:srcRect b="10159" l="0" r="0" t="0"/>
          <a:stretch/>
        </p:blipFill>
        <p:spPr>
          <a:xfrm>
            <a:off x="525775" y="996625"/>
            <a:ext cx="1740076" cy="17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b5fefa2960_0_119"/>
          <p:cNvSpPr txBox="1"/>
          <p:nvPr>
            <p:ph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58" name="Google Shape;58;g2b5fefa2960_0_119"/>
          <p:cNvSpPr txBox="1"/>
          <p:nvPr/>
        </p:nvSpPr>
        <p:spPr>
          <a:xfrm>
            <a:off x="2467225" y="996625"/>
            <a:ext cx="2736300" cy="599400"/>
          </a:xfrm>
          <a:prstGeom prst="rect">
            <a:avLst/>
          </a:prstGeom>
          <a:noFill/>
          <a:ln>
            <a:noFill/>
          </a:ln>
          <a:effectLst>
            <a:outerShdw rotWithShape="0" algn="bl" dir="2280000" dist="28575">
              <a:srgbClr val="7F6000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D966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i="0" sz="4000" u="none" cap="none" strike="noStrike">
              <a:solidFill>
                <a:srgbClr val="FFD9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g2b5fefa2960_0_119"/>
          <p:cNvSpPr txBox="1"/>
          <p:nvPr/>
        </p:nvSpPr>
        <p:spPr>
          <a:xfrm>
            <a:off x="1975800" y="4000500"/>
            <a:ext cx="51924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Yuseff Mejia - Nicolas Zulaica</a:t>
            </a:r>
            <a:br>
              <a:rPr b="0" i="0" lang="es-MX" sz="1900" u="none" cap="none" strike="noStrike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b="0" i="0" lang="es-MX" sz="19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Agosto 2023</a:t>
            </a:r>
            <a:endParaRPr b="0" i="0" sz="19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g2b5fefa2960_0_76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g2b5fefa2960_0_7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g2b5fefa2960_0_7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g2b5fefa2960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5fefa2960_0_8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2b5fefa2960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b5fefa2960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g2b5fefa2960_0_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g2b5fefa2960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b5fefa2960_0_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g2b5fefa2960_0_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g2b5fefa2960_0_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2b5fefa2960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b5fefa2960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g2b5fefa2960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b5fefa2960_0_9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g2b5fefa2960_0_9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2b5fefa2960_0_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b5fefa2960_0_10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2b5fefa2960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b5fefa2960_0_103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g2b5fefa2960_0_10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g2b5fefa2960_0_10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g2b5fefa2960_0_10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g2b5fefa2960_0_10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2b5fefa2960_0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5fefa2960_0_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g2b5fefa2960_0_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2b5fefa2960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yussefomar/pygame/blob/main/parte2/monoV8.py" TargetMode="External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yussefomar/pygame/blob/main/parte2/monoV8.py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yussefomar/pygame/blob/main/parte2/monoV9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Relationship Id="rId6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yussefomar/pygame/blob/main/parte2/monoV10.py" TargetMode="External"/><Relationship Id="rId4" Type="http://schemas.openxmlformats.org/officeDocument/2006/relationships/hyperlink" Target="https://github.com/yussefomar/pygame/blob/main/parte2/monoV10.py" TargetMode="External"/><Relationship Id="rId5" Type="http://schemas.openxmlformats.org/officeDocument/2006/relationships/hyperlink" Target="https://github.com/yussefomar/pygame/blob/main/parte2/monoV10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yussefomar/pygame/blob/main/parte2/monoV12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yussefomar/pygame/blob/main/parte2/monoV12.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yussefomar/pygame/blob/main/parte2/monoV12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LnpLihAgtLk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yussefomar/pygame/tree/main/parte2/monoV1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yussefomar/pygame/tree/main/parte2/monoV13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yussefomar/pygame/tree/main/parte2/monoV13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yussefomar/pygame/tree/main/parte2/monoV13" TargetMode="External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yussefomar/pygame/tree/main/parte2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yussefomar/pygame/tree/main/parte2/monoV14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yussefomar/pygame/tree/main/parte2/monoV14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yussefomar/pygame/tree/main/parte2/monoV15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hyperlink" Target="https://github.com/yussefomar/pygame/tree/main/parte2/monoV16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yussefomar/pygame/tree/main/parte2/monoV1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yussefomar/pygame/tree/main/parte2/monoV18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jpg"/><Relationship Id="rId4" Type="http://schemas.openxmlformats.org/officeDocument/2006/relationships/hyperlink" Target="https://github.com/yussefomar/pygame/tree/main/parte2/monoV19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jpg"/><Relationship Id="rId4" Type="http://schemas.openxmlformats.org/officeDocument/2006/relationships/image" Target="../media/image21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Relationship Id="rId5" Type="http://schemas.openxmlformats.org/officeDocument/2006/relationships/hyperlink" Target="https://github.com/yussefomar/pygame/tree/main/parte2/monoV20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5.png"/><Relationship Id="rId4" Type="http://schemas.openxmlformats.org/officeDocument/2006/relationships/hyperlink" Target="https://github.com/yussefomar/pygame/tree/main/parte2/monoV21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yussefomar/pygame/blob/main/parte2/monoV7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5fefa2960_0_0"/>
          <p:cNvSpPr/>
          <p:nvPr/>
        </p:nvSpPr>
        <p:spPr>
          <a:xfrm>
            <a:off x="-18975" y="0"/>
            <a:ext cx="9162900" cy="378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g2b5fefa2960_0_0"/>
          <p:cNvSpPr txBox="1"/>
          <p:nvPr>
            <p:ph idx="4294967295"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b="0" i="0" lang="es-MX" sz="5000" u="none" cap="none" strike="noStrike">
                <a:solidFill>
                  <a:srgbClr val="325895"/>
                </a:solidFill>
                <a:latin typeface="Alfa Slab One"/>
                <a:ea typeface="Alfa Slab One"/>
                <a:cs typeface="Alfa Slab One"/>
                <a:sym typeface="Alfa Slab One"/>
              </a:rPr>
              <a:t>Creando la parte</a:t>
            </a:r>
            <a:endParaRPr b="0" i="0" sz="5000" u="none" cap="none" strike="noStrike">
              <a:solidFill>
                <a:srgbClr val="325895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b="0" i="0" lang="es-MX" sz="5000" u="none" cap="none" strike="noStrike">
                <a:solidFill>
                  <a:srgbClr val="325895"/>
                </a:solidFill>
                <a:latin typeface="Alfa Slab One"/>
                <a:ea typeface="Alfa Slab One"/>
                <a:cs typeface="Alfa Slab One"/>
                <a:sym typeface="Alfa Slab One"/>
              </a:rPr>
              <a:t>gráfica de un videojuego</a:t>
            </a:r>
            <a:endParaRPr b="0" i="0" sz="5000" u="none" cap="none" strike="noStrike">
              <a:solidFill>
                <a:srgbClr val="325895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6" name="Google Shape;66;g2b5fefa2960_0_0"/>
          <p:cNvSpPr txBox="1"/>
          <p:nvPr/>
        </p:nvSpPr>
        <p:spPr>
          <a:xfrm>
            <a:off x="2632850" y="1067000"/>
            <a:ext cx="345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MX" sz="1900" u="none" cap="none" strike="noStrike">
                <a:solidFill>
                  <a:srgbClr val="07A4FB"/>
                </a:solidFill>
                <a:latin typeface="Proxima Nova"/>
                <a:ea typeface="Proxima Nova"/>
                <a:cs typeface="Proxima Nova"/>
                <a:sym typeface="Proxima Nova"/>
              </a:rPr>
              <a:t>Pygame</a:t>
            </a:r>
            <a:endParaRPr b="1" i="0" sz="1900" u="none" cap="none" strike="noStrike">
              <a:solidFill>
                <a:srgbClr val="07A4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g2b5fefa2960_0_0"/>
          <p:cNvSpPr txBox="1"/>
          <p:nvPr/>
        </p:nvSpPr>
        <p:spPr>
          <a:xfrm>
            <a:off x="2615850" y="4062525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MX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Yussef Mejia </a:t>
            </a:r>
            <a:endParaRPr b="1" i="0" sz="21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g2b5fefa2960_0_0"/>
          <p:cNvSpPr txBox="1"/>
          <p:nvPr/>
        </p:nvSpPr>
        <p:spPr>
          <a:xfrm>
            <a:off x="2541200" y="4599150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Noviembre 2025 </a:t>
            </a:r>
            <a:endParaRPr b="0" i="0" sz="19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" name="Google Shape;69;g2b5fefa296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9550" y="84825"/>
            <a:ext cx="2964451" cy="1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cccd1e6f5_0_9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g2dcccd1e6f5_0_9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g2dcccd1e6f5_0_9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g2dcccd1e6f5_0_9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g2dcccd1e6f5_0_9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g2dcccd1e6f5_0_94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9" name="Google Shape;219;g2dcccd1e6f5_0_9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20" name="Google Shape;220;g2dcccd1e6f5_0_9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dcccd1e6f5_0_94"/>
          <p:cNvSpPr txBox="1"/>
          <p:nvPr/>
        </p:nvSpPr>
        <p:spPr>
          <a:xfrm>
            <a:off x="296900" y="947038"/>
            <a:ext cx="9333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Si, vamos a sacar el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mario para que pueda caminar a su izquierda cuando presione la tecla izquierda.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g2dcccd1e6f5_0_94"/>
          <p:cNvSpPr txBox="1"/>
          <p:nvPr/>
        </p:nvSpPr>
        <p:spPr>
          <a:xfrm>
            <a:off x="533425" y="56732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Sacar un sprite de la hoja de sprites?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g2dcccd1e6f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1712263"/>
            <a:ext cx="2482476" cy="2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dcccd1e6f5_0_94"/>
          <p:cNvSpPr txBox="1"/>
          <p:nvPr/>
        </p:nvSpPr>
        <p:spPr>
          <a:xfrm>
            <a:off x="576500" y="4268650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g2dcccd1e6f5_0_94"/>
          <p:cNvSpPr/>
          <p:nvPr/>
        </p:nvSpPr>
        <p:spPr>
          <a:xfrm>
            <a:off x="3047300" y="2715100"/>
            <a:ext cx="7176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g2dcccd1e6f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357" y="1401291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dcccd1e6f5_0_94"/>
          <p:cNvSpPr/>
          <p:nvPr/>
        </p:nvSpPr>
        <p:spPr>
          <a:xfrm>
            <a:off x="3754013" y="2286725"/>
            <a:ext cx="356400" cy="1968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g2dcccd1e6f5_0_94"/>
          <p:cNvSpPr txBox="1"/>
          <p:nvPr/>
        </p:nvSpPr>
        <p:spPr>
          <a:xfrm>
            <a:off x="3827113" y="4458500"/>
            <a:ext cx="3318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 subsuperficies para el cuadro de animacion caminar izquierda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g2dcccd1e6f5_0_94"/>
          <p:cNvSpPr/>
          <p:nvPr/>
        </p:nvSpPr>
        <p:spPr>
          <a:xfrm>
            <a:off x="6473050" y="2498525"/>
            <a:ext cx="7176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g2dcccd1e6f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098" y="2469425"/>
            <a:ext cx="14569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dcccd1e6f5_0_94"/>
          <p:cNvSpPr/>
          <p:nvPr/>
        </p:nvSpPr>
        <p:spPr>
          <a:xfrm>
            <a:off x="7446092" y="2219825"/>
            <a:ext cx="1556100" cy="834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cccd1e6f5_0_1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g2dcccd1e6f5_0_1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g2dcccd1e6f5_0_1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g2dcccd1e6f5_0_1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g2dcccd1e6f5_0_1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g2dcccd1e6f5_0_117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g2dcccd1e6f5_0_1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43" name="Google Shape;243;g2dcccd1e6f5_0_1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cccd1e6f5_0_117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g2dcccd1e6f5_0_117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g2dcccd1e6f5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173" y="1748388"/>
            <a:ext cx="14569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dcccd1e6f5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cccd1e6f5_0_117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g2dcccd1e6f5_0_117"/>
          <p:cNvSpPr txBox="1"/>
          <p:nvPr/>
        </p:nvSpPr>
        <p:spPr>
          <a:xfrm>
            <a:off x="5050350" y="10275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cccd1e6f5_0_14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2dcccd1e6f5_0_14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g2dcccd1e6f5_0_14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g2dcccd1e6f5_0_14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g2dcccd1e6f5_0_14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g2dcccd1e6f5_0_141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g2dcccd1e6f5_0_14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61" name="Google Shape;261;g2dcccd1e6f5_0_14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dcccd1e6f5_0_141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g2dcccd1e6f5_0_141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animación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g2dcccd1e6f5_0_141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5449174" y="17484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dcccd1e6f5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dcccd1e6f5_0_141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7" name="Google Shape;267;g2dcccd1e6f5_0_141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137000" y="174840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dcccd1e6f5_0_141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010899" y="1748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dcccd1e6f5_0_141"/>
          <p:cNvSpPr txBox="1"/>
          <p:nvPr/>
        </p:nvSpPr>
        <p:spPr>
          <a:xfrm>
            <a:off x="5297100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g2dcccd1e6f5_0_141"/>
          <p:cNvSpPr txBox="1"/>
          <p:nvPr/>
        </p:nvSpPr>
        <p:spPr>
          <a:xfrm>
            <a:off x="6077950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g2dcccd1e6f5_0_141"/>
          <p:cNvSpPr txBox="1"/>
          <p:nvPr/>
        </p:nvSpPr>
        <p:spPr>
          <a:xfrm>
            <a:off x="7010888" y="23416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g2dcccd1e6f5_0_141"/>
          <p:cNvSpPr txBox="1"/>
          <p:nvPr/>
        </p:nvSpPr>
        <p:spPr>
          <a:xfrm>
            <a:off x="5297088" y="82282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g2dcccd1e6f5_0_141"/>
          <p:cNvSpPr txBox="1"/>
          <p:nvPr/>
        </p:nvSpPr>
        <p:spPr>
          <a:xfrm>
            <a:off x="5449175" y="1259450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g2dcccd1e6f5_0_141"/>
          <p:cNvSpPr txBox="1"/>
          <p:nvPr/>
        </p:nvSpPr>
        <p:spPr>
          <a:xfrm>
            <a:off x="5414150" y="28461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 lo que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empezaria aumentar en uno el valor del frame para emular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g2dcccd1e6f5_0_141"/>
          <p:cNvSpPr txBox="1"/>
          <p:nvPr/>
        </p:nvSpPr>
        <p:spPr>
          <a:xfrm>
            <a:off x="5414150" y="37461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 pero si voy al frame igual a 4 que pasaria?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cccd1e6f5_0_17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g2dcccd1e6f5_0_17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g2dcccd1e6f5_0_17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g2dcccd1e6f5_0_17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g2dcccd1e6f5_0_17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g2dcccd1e6f5_0_178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" name="Google Shape;286;g2dcccd1e6f5_0_17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87" name="Google Shape;287;g2dcccd1e6f5_0_17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dcccd1e6f5_0_178"/>
          <p:cNvSpPr txBox="1"/>
          <p:nvPr/>
        </p:nvSpPr>
        <p:spPr>
          <a:xfrm>
            <a:off x="516750" y="78543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emulando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g2dcccd1e6f5_0_178"/>
          <p:cNvSpPr txBox="1"/>
          <p:nvPr/>
        </p:nvSpPr>
        <p:spPr>
          <a:xfrm>
            <a:off x="596425" y="3677525"/>
            <a:ext cx="3002100" cy="72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lo que pasa? como lo emularias con el cuadro de animación de la derecha?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0" name="Google Shape;290;g2dcccd1e6f5_0_17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5449174" y="157985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dcccd1e6f5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13" y="1393566"/>
            <a:ext cx="2828938" cy="2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dcccd1e6f5_0_178"/>
          <p:cNvSpPr/>
          <p:nvPr/>
        </p:nvSpPr>
        <p:spPr>
          <a:xfrm>
            <a:off x="3887500" y="1720650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g2dcccd1e6f5_0_17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137000" y="157985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dcccd1e6f5_0_17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010899" y="157985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dcccd1e6f5_0_178"/>
          <p:cNvSpPr txBox="1"/>
          <p:nvPr/>
        </p:nvSpPr>
        <p:spPr>
          <a:xfrm>
            <a:off x="5297100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dcccd1e6f5_0_178"/>
          <p:cNvSpPr txBox="1"/>
          <p:nvPr/>
        </p:nvSpPr>
        <p:spPr>
          <a:xfrm>
            <a:off x="6077950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g2dcccd1e6f5_0_178"/>
          <p:cNvSpPr txBox="1"/>
          <p:nvPr/>
        </p:nvSpPr>
        <p:spPr>
          <a:xfrm>
            <a:off x="7010888" y="21730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g2dcccd1e6f5_0_178"/>
          <p:cNvSpPr txBox="1"/>
          <p:nvPr/>
        </p:nvSpPr>
        <p:spPr>
          <a:xfrm>
            <a:off x="5297088" y="6542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dcccd1e6f5_0_178"/>
          <p:cNvSpPr txBox="1"/>
          <p:nvPr/>
        </p:nvSpPr>
        <p:spPr>
          <a:xfrm>
            <a:off x="5449175" y="1090900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g2dcccd1e6f5_0_178"/>
          <p:cNvSpPr txBox="1"/>
          <p:nvPr/>
        </p:nvSpPr>
        <p:spPr>
          <a:xfrm>
            <a:off x="5414250" y="2530688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2) lo que haría es empezaria aumentar en uno el valor del frame para emular la animación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g2dcccd1e6f5_0_178"/>
          <p:cNvSpPr txBox="1"/>
          <p:nvPr/>
        </p:nvSpPr>
        <p:spPr>
          <a:xfrm>
            <a:off x="5392188" y="3263200"/>
            <a:ext cx="3729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3) pero si voy al frame igual a 4 que pasaria?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 existe, por lo tanto cuando este en el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último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frame valido en este caso 2, hay que volver al  frame 0 al frame 2 continuamente para emular caminar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g2dcccd1e6f5_0_178"/>
          <p:cNvSpPr txBox="1"/>
          <p:nvPr/>
        </p:nvSpPr>
        <p:spPr>
          <a:xfrm>
            <a:off x="5163400" y="4106400"/>
            <a:ext cx="502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     </a:t>
            </a:r>
            <a:r>
              <a:rPr lang="es-MX" sz="1100"/>
              <a:t>self.frame +=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if self.frame &gt;= self.num_frames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    self.frame = 0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cccd1e6f5_0_20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2dcccd1e6f5_0_20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g2dcccd1e6f5_0_20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g2dcccd1e6f5_0_20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g2dcccd1e6f5_0_20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g2dcccd1e6f5_0_206"/>
          <p:cNvSpPr/>
          <p:nvPr/>
        </p:nvSpPr>
        <p:spPr>
          <a:xfrm>
            <a:off x="-588550" y="488407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g2dcccd1e6f5_0_20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14" name="Google Shape;314;g2dcccd1e6f5_0_20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Animando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dcccd1e6f5_0_206"/>
          <p:cNvSpPr txBox="1"/>
          <p:nvPr/>
        </p:nvSpPr>
        <p:spPr>
          <a:xfrm>
            <a:off x="6208450" y="822813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voy a darle valores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6" name="Google Shape;316;g2dcccd1e6f5_0_206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921024" y="1401813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dcccd1e6f5_0_206"/>
          <p:cNvSpPr/>
          <p:nvPr/>
        </p:nvSpPr>
        <p:spPr>
          <a:xfrm>
            <a:off x="4624050" y="1897513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g2dcccd1e6f5_0_206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1608850" y="140181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dcccd1e6f5_0_206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2482749" y="14018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dcccd1e6f5_0_206"/>
          <p:cNvSpPr txBox="1"/>
          <p:nvPr/>
        </p:nvSpPr>
        <p:spPr>
          <a:xfrm>
            <a:off x="768950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g2dcccd1e6f5_0_206"/>
          <p:cNvSpPr txBox="1"/>
          <p:nvPr/>
        </p:nvSpPr>
        <p:spPr>
          <a:xfrm>
            <a:off x="1549800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g2dcccd1e6f5_0_206"/>
          <p:cNvSpPr txBox="1"/>
          <p:nvPr/>
        </p:nvSpPr>
        <p:spPr>
          <a:xfrm>
            <a:off x="2482738" y="199501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g2dcccd1e6f5_0_206"/>
          <p:cNvSpPr txBox="1"/>
          <p:nvPr/>
        </p:nvSpPr>
        <p:spPr>
          <a:xfrm>
            <a:off x="635238" y="60028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 para correr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g2dcccd1e6f5_0_206"/>
          <p:cNvSpPr txBox="1"/>
          <p:nvPr/>
        </p:nvSpPr>
        <p:spPr>
          <a:xfrm>
            <a:off x="886100" y="1023288"/>
            <a:ext cx="3002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1)lo paso a frame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g2dcccd1e6f5_0_206"/>
          <p:cNvSpPr txBox="1"/>
          <p:nvPr/>
        </p:nvSpPr>
        <p:spPr>
          <a:xfrm>
            <a:off x="886100" y="2352650"/>
            <a:ext cx="3624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2) lo que haría es empezaria aumentar en uno el valor del frame para emular la animación de correr.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frame=frame+1 ;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g2dcccd1e6f5_0_206"/>
          <p:cNvSpPr txBox="1"/>
          <p:nvPr/>
        </p:nvSpPr>
        <p:spPr>
          <a:xfrm>
            <a:off x="864038" y="3085163"/>
            <a:ext cx="37299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3) pero si voy al frame igual a 4 que pasaria?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 existe, por lo tanto cuando este en el último frame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válido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caso 2, hay que volver al  frame 0 al frame 2 continuamente para emular caminar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g2dcccd1e6f5_0_206"/>
          <p:cNvSpPr txBox="1"/>
          <p:nvPr/>
        </p:nvSpPr>
        <p:spPr>
          <a:xfrm>
            <a:off x="635250" y="3928363"/>
            <a:ext cx="502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     </a:t>
            </a:r>
            <a:r>
              <a:rPr lang="es-MX" sz="1100"/>
              <a:t>self.frame  = self.frame + 1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if self.frame &gt;= self.num_frames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    self.frame = 0</a:t>
            </a:r>
            <a:endParaRPr sz="1100"/>
          </a:p>
        </p:txBody>
      </p:sp>
      <p:sp>
        <p:nvSpPr>
          <p:cNvPr id="328" name="Google Shape;328;g2dcccd1e6f5_0_206"/>
          <p:cNvSpPr txBox="1"/>
          <p:nvPr/>
        </p:nvSpPr>
        <p:spPr>
          <a:xfrm>
            <a:off x="6013000" y="1263325"/>
            <a:ext cx="30000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El código sigue este comportamiento en 10 actualizaciones: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- </a:t>
            </a:r>
            <a:r>
              <a:rPr b="1" lang="es-MX" sz="1100"/>
              <a:t>Frames generados</a:t>
            </a:r>
            <a:r>
              <a:rPr lang="es-MX" sz="1100"/>
              <a:t> →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[0, 1, 2, 0, 1, 2, 0, 1, 2, 0]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-</a:t>
            </a:r>
            <a:r>
              <a:rPr lang="es-MX" sz="1100"/>
              <a:t> </a:t>
            </a:r>
            <a:r>
              <a:rPr b="1" lang="es-MX" sz="1100"/>
              <a:t>Explicación paso a paso: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Inicia en </a:t>
            </a:r>
            <a:r>
              <a:rPr b="1"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frame = 0</a:t>
            </a:r>
            <a:r>
              <a:rPr lang="es-MX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Aumenta en 1</a:t>
            </a:r>
            <a:r>
              <a:rPr lang="es-MX" sz="1100"/>
              <a:t> en cada iteración (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frame += 1</a:t>
            </a:r>
            <a:r>
              <a:rPr lang="es-MX" sz="1100"/>
              <a:t>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Cuando llega a </a:t>
            </a:r>
            <a:r>
              <a:rPr b="1"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num_frames</a:t>
            </a:r>
            <a:r>
              <a:rPr b="1" lang="es-MX" sz="1100"/>
              <a:t> (3), se reinicia a 0</a:t>
            </a:r>
            <a:r>
              <a:rPr lang="es-MX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-MX" sz="1100"/>
              <a:t>Se repite el ciclo</a:t>
            </a:r>
            <a:r>
              <a:rPr lang="es-MX" sz="1100"/>
              <a:t>: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 → 1 → 2 → 0 → 1 → 2 → ...</a:t>
            </a:r>
            <a:r>
              <a:rPr lang="es-MX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cccd1e6f5_0_23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g2dcccd1e6f5_0_23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g2dcccd1e6f5_0_23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g2dcccd1e6f5_0_23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g2dcccd1e6f5_0_23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g2dcccd1e6f5_0_23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g2dcccd1e6f5_0_23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40" name="Google Shape;340;g2dcccd1e6f5_0_23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dcccd1e6f5_0_235"/>
          <p:cNvSpPr txBox="1"/>
          <p:nvPr/>
        </p:nvSpPr>
        <p:spPr>
          <a:xfrm>
            <a:off x="139125" y="1252850"/>
            <a:ext cx="4894800" cy="272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Primero cargo la hoja de sprite, en este caso se llama todo.png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detectó  donde esta cada frame para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correr en este caso 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 :está la posición x=10, y=345 con un ancho de sprite de 230 y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alto de sprite de 272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1: —--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frame2: —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Tercero obtengo </a:t>
            </a:r>
            <a:r>
              <a:rPr b="1"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subsuperficie del frame actual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 partir de los datos sacados en el segundo punto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Tengo que actualizar los frames y si es el caso reiniciar a cero para empezar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nuevo.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g2dcccd1e6f5_0_235"/>
          <p:cNvSpPr txBox="1"/>
          <p:nvPr/>
        </p:nvSpPr>
        <p:spPr>
          <a:xfrm>
            <a:off x="418225" y="79337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Pasos para obtener el fondo del juego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g2dcccd1e6f5_0_235"/>
          <p:cNvSpPr/>
          <p:nvPr/>
        </p:nvSpPr>
        <p:spPr>
          <a:xfrm>
            <a:off x="4505550" y="361837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g2dcccd1e6f5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619" y="793366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dcccd1e6f5_0_235"/>
          <p:cNvSpPr/>
          <p:nvPr/>
        </p:nvSpPr>
        <p:spPr>
          <a:xfrm>
            <a:off x="6149752" y="2398847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g2dcccd1e6f5_0_235"/>
          <p:cNvSpPr txBox="1"/>
          <p:nvPr/>
        </p:nvSpPr>
        <p:spPr>
          <a:xfrm>
            <a:off x="6201350" y="3883463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a9fef0a05_0_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g33a9fef0a05_0_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g33a9fef0a05_0_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g33a9fef0a05_0_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g33a9fef0a05_0_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g33a9fef0a05_0_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" name="Google Shape;357;g33a9fef0a05_0_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58" name="Google Shape;358;g33a9fef0a05_0_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3a9fef0a05_0_5"/>
          <p:cNvSpPr txBox="1"/>
          <p:nvPr/>
        </p:nvSpPr>
        <p:spPr>
          <a:xfrm>
            <a:off x="214350" y="959125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Mario(pygame.sprite.Sprite):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ruta,color, posx, posy, scale_ancho, scale_alto):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1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self.hoja_sprite = pygame.image.load(ruta).convert()</a:t>
            </a:r>
            <a:endParaRPr sz="11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= 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self.num_frames=3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self.cuadros_animacion = {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1: {"x": 30,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2: {"x": 50, "y": 200, "sprite_ancho": 20  , "sprite_alto": 40}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obtener_sprite_actual(self):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clip = 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self.cuadros_animacion[self.frame  ]</a:t>
            </a:r>
            <a:endParaRPr sz="11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superficie_mario=self.hoja_sprite.subsurface(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(clip["x"], clip["y"], clip["sprite_ancho"], clip["sprite_ancho"])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superficie_mario.set_colorkey(self.color)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superficie_mario_escalado=pygame.transform.scale(superficie_mario, (self.scale_ancho, self.scale_alto))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superficie_mario_escalado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 actualizar_frame(self):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+= 1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self.frame &gt;= self.num_frames  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self.frame = 0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g33a9fef0a05_0_5"/>
          <p:cNvSpPr txBox="1"/>
          <p:nvPr/>
        </p:nvSpPr>
        <p:spPr>
          <a:xfrm>
            <a:off x="6269900" y="1917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361" name="Google Shape;361;g33a9fef0a05_0_5"/>
          <p:cNvSpPr txBox="1"/>
          <p:nvPr/>
        </p:nvSpPr>
        <p:spPr>
          <a:xfrm>
            <a:off x="458100" y="653825"/>
            <a:ext cx="56412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https://github.com/yussefomar/pygame/blob/main/parte2/monoV8.py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g33a9fef0a05_0_5"/>
          <p:cNvSpPr txBox="1"/>
          <p:nvPr/>
        </p:nvSpPr>
        <p:spPr>
          <a:xfrm>
            <a:off x="7235375" y="3860175"/>
            <a:ext cx="22443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observas algo raro en el movimiento del personaje  mario?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va muy rapido su caminata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" name="Google Shape;363;g33a9fef0a0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00" y="2064975"/>
            <a:ext cx="1612550" cy="16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a9fef0a05_0_8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g33a9fef0a05_0_8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g33a9fef0a05_0_8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g33a9fef0a05_0_8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g33a9fef0a05_0_8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g33a9fef0a05_0_8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g33a9fef0a05_0_8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375" name="Google Shape;375;g33a9fef0a05_0_8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3a9fef0a05_0_82"/>
          <p:cNvSpPr txBox="1"/>
          <p:nvPr/>
        </p:nvSpPr>
        <p:spPr>
          <a:xfrm>
            <a:off x="458100" y="653825"/>
            <a:ext cx="56412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https://github.com/yussefomar/pygame/blob/main/parte2/monoV8.py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g33a9fef0a05_0_82"/>
          <p:cNvSpPr txBox="1"/>
          <p:nvPr/>
        </p:nvSpPr>
        <p:spPr>
          <a:xfrm>
            <a:off x="506875" y="993850"/>
            <a:ext cx="30672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observas algo raro en el movimiento del personaje  mario?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va muy rápido su caminata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8" name="Google Shape;378;g33a9fef0a0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63" y="1661350"/>
            <a:ext cx="1411725" cy="14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5185024" y="141235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5872850" y="1412350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6746749" y="142592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3a9fef0a05_0_82"/>
          <p:cNvSpPr txBox="1"/>
          <p:nvPr/>
        </p:nvSpPr>
        <p:spPr>
          <a:xfrm>
            <a:off x="5032950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g33a9fef0a05_0_82"/>
          <p:cNvSpPr txBox="1"/>
          <p:nvPr/>
        </p:nvSpPr>
        <p:spPr>
          <a:xfrm>
            <a:off x="5813800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g33a9fef0a05_0_82"/>
          <p:cNvSpPr txBox="1"/>
          <p:nvPr/>
        </p:nvSpPr>
        <p:spPr>
          <a:xfrm>
            <a:off x="6746738" y="20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33a9fef0a05_0_82"/>
          <p:cNvSpPr txBox="1"/>
          <p:nvPr/>
        </p:nvSpPr>
        <p:spPr>
          <a:xfrm>
            <a:off x="4975250" y="1076825"/>
            <a:ext cx="38355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1)Tenemos esto, como podriamos ralentizar su movimiento?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g33a9fef0a05_0_82"/>
          <p:cNvSpPr/>
          <p:nvPr/>
        </p:nvSpPr>
        <p:spPr>
          <a:xfrm>
            <a:off x="2750450" y="1818100"/>
            <a:ext cx="1623900" cy="50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7" name="Google Shape;387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2840336" y="30594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3333912" y="30662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4060211" y="30594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3a9fef0a05_0_82"/>
          <p:cNvSpPr txBox="1"/>
          <p:nvPr/>
        </p:nvSpPr>
        <p:spPr>
          <a:xfrm>
            <a:off x="2688263" y="34987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g33a9fef0a05_0_82"/>
          <p:cNvSpPr txBox="1"/>
          <p:nvPr/>
        </p:nvSpPr>
        <p:spPr>
          <a:xfrm>
            <a:off x="3357300" y="34987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g33a9fef0a05_0_82"/>
          <p:cNvSpPr txBox="1"/>
          <p:nvPr/>
        </p:nvSpPr>
        <p:spPr>
          <a:xfrm>
            <a:off x="4060236" y="34987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g33a9fef0a05_0_82"/>
          <p:cNvSpPr txBox="1"/>
          <p:nvPr/>
        </p:nvSpPr>
        <p:spPr>
          <a:xfrm>
            <a:off x="4933400" y="2463275"/>
            <a:ext cx="4105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2-Sabemos que  nuestro juego procesa 60 frame por cada segundo, pero supongamos que lo hace en 9 frame por segundo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4" name="Google Shape;394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4819636" y="30662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5313212" y="30730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6039511" y="30662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3a9fef0a05_0_82"/>
          <p:cNvSpPr txBox="1"/>
          <p:nvPr/>
        </p:nvSpPr>
        <p:spPr>
          <a:xfrm>
            <a:off x="4667563" y="35055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g33a9fef0a05_0_82"/>
          <p:cNvSpPr txBox="1"/>
          <p:nvPr/>
        </p:nvSpPr>
        <p:spPr>
          <a:xfrm>
            <a:off x="5336600" y="35055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33a9fef0a05_0_82"/>
          <p:cNvSpPr txBox="1"/>
          <p:nvPr/>
        </p:nvSpPr>
        <p:spPr>
          <a:xfrm>
            <a:off x="6039536" y="35055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g33a9fef0a05_0_82"/>
          <p:cNvPicPr preferRelativeResize="0"/>
          <p:nvPr/>
        </p:nvPicPr>
        <p:blipFill rotWithShape="1">
          <a:blip r:embed="rId5">
            <a:alphaModFix/>
          </a:blip>
          <a:srcRect b="0" l="0" r="72404" t="0"/>
          <a:stretch/>
        </p:blipFill>
        <p:spPr>
          <a:xfrm>
            <a:off x="6822186" y="3059475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3a9fef0a05_0_82"/>
          <p:cNvPicPr preferRelativeResize="0"/>
          <p:nvPr/>
        </p:nvPicPr>
        <p:blipFill rotWithShape="1">
          <a:blip r:embed="rId5">
            <a:alphaModFix/>
          </a:blip>
          <a:srcRect b="0" l="27393" r="32238" t="0"/>
          <a:stretch/>
        </p:blipFill>
        <p:spPr>
          <a:xfrm>
            <a:off x="7315762" y="3066263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3a9fef0a05_0_82"/>
          <p:cNvPicPr preferRelativeResize="0"/>
          <p:nvPr/>
        </p:nvPicPr>
        <p:blipFill rotWithShape="1">
          <a:blip r:embed="rId5">
            <a:alphaModFix/>
          </a:blip>
          <a:srcRect b="0" l="66197" r="0" t="0"/>
          <a:stretch/>
        </p:blipFill>
        <p:spPr>
          <a:xfrm>
            <a:off x="8042061" y="305947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3a9fef0a05_0_82"/>
          <p:cNvSpPr txBox="1"/>
          <p:nvPr/>
        </p:nvSpPr>
        <p:spPr>
          <a:xfrm>
            <a:off x="6670113" y="34987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g33a9fef0a05_0_82"/>
          <p:cNvSpPr txBox="1"/>
          <p:nvPr/>
        </p:nvSpPr>
        <p:spPr>
          <a:xfrm>
            <a:off x="7339150" y="34987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g33a9fef0a05_0_82"/>
          <p:cNvSpPr txBox="1"/>
          <p:nvPr/>
        </p:nvSpPr>
        <p:spPr>
          <a:xfrm>
            <a:off x="8042086" y="349875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g33a9fef0a05_0_82"/>
          <p:cNvSpPr txBox="1"/>
          <p:nvPr/>
        </p:nvSpPr>
        <p:spPr>
          <a:xfrm>
            <a:off x="465742" y="3212575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g33a9fef0a05_0_82"/>
          <p:cNvSpPr/>
          <p:nvPr/>
        </p:nvSpPr>
        <p:spPr>
          <a:xfrm>
            <a:off x="2080775" y="3160375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g33a9fef0a05_0_82"/>
          <p:cNvSpPr txBox="1"/>
          <p:nvPr/>
        </p:nvSpPr>
        <p:spPr>
          <a:xfrm>
            <a:off x="413550" y="3812350"/>
            <a:ext cx="22215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09" name="Google Shape;409;g33a9fef0a05_0_82"/>
          <p:cNvSpPr txBox="1"/>
          <p:nvPr/>
        </p:nvSpPr>
        <p:spPr>
          <a:xfrm>
            <a:off x="5489560" y="3866150"/>
            <a:ext cx="3537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cada frame dura en nuestra vista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111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estaria bueno mantener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tiempo cada frame para ver mejor el movimiento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que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harías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para lograr eso?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g33a9fef0a05_0_82"/>
          <p:cNvSpPr txBox="1"/>
          <p:nvPr/>
        </p:nvSpPr>
        <p:spPr>
          <a:xfrm>
            <a:off x="2811450" y="3963225"/>
            <a:ext cx="26427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a9fef0a05_0_15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33a9fef0a05_0_15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g33a9fef0a05_0_15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g33a9fef0a05_0_15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g33a9fef0a05_0_15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g33a9fef0a05_0_15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" name="Google Shape;421;g33a9fef0a05_0_15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422" name="Google Shape;422;g33a9fef0a05_0_15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844961" y="8691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3338537" y="8758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4064836" y="8691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3a9fef0a05_0_152"/>
          <p:cNvSpPr txBox="1"/>
          <p:nvPr/>
        </p:nvSpPr>
        <p:spPr>
          <a:xfrm>
            <a:off x="2692888" y="13083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g33a9fef0a05_0_152"/>
          <p:cNvSpPr txBox="1"/>
          <p:nvPr/>
        </p:nvSpPr>
        <p:spPr>
          <a:xfrm>
            <a:off x="3361925" y="1308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g33a9fef0a05_0_152"/>
          <p:cNvSpPr txBox="1"/>
          <p:nvPr/>
        </p:nvSpPr>
        <p:spPr>
          <a:xfrm>
            <a:off x="4064861" y="13083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9" name="Google Shape;429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4824261" y="8759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317837" y="8826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044136" y="8759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3a9fef0a05_0_152"/>
          <p:cNvSpPr txBox="1"/>
          <p:nvPr/>
        </p:nvSpPr>
        <p:spPr>
          <a:xfrm>
            <a:off x="4672188" y="13151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g33a9fef0a05_0_152"/>
          <p:cNvSpPr txBox="1"/>
          <p:nvPr/>
        </p:nvSpPr>
        <p:spPr>
          <a:xfrm>
            <a:off x="5341225" y="131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g33a9fef0a05_0_152"/>
          <p:cNvSpPr txBox="1"/>
          <p:nvPr/>
        </p:nvSpPr>
        <p:spPr>
          <a:xfrm>
            <a:off x="6044161" y="13151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5" name="Google Shape;435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6826811" y="869100"/>
            <a:ext cx="402050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7320387" y="875888"/>
            <a:ext cx="588126" cy="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8046686" y="8691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3a9fef0a05_0_152"/>
          <p:cNvSpPr txBox="1"/>
          <p:nvPr/>
        </p:nvSpPr>
        <p:spPr>
          <a:xfrm>
            <a:off x="6674738" y="13083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g33a9fef0a05_0_152"/>
          <p:cNvSpPr txBox="1"/>
          <p:nvPr/>
        </p:nvSpPr>
        <p:spPr>
          <a:xfrm>
            <a:off x="7343775" y="1308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g33a9fef0a05_0_152"/>
          <p:cNvSpPr txBox="1"/>
          <p:nvPr/>
        </p:nvSpPr>
        <p:spPr>
          <a:xfrm>
            <a:off x="8046711" y="13083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g33a9fef0a05_0_152"/>
          <p:cNvSpPr txBox="1"/>
          <p:nvPr/>
        </p:nvSpPr>
        <p:spPr>
          <a:xfrm>
            <a:off x="470367" y="1022200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g33a9fef0a05_0_152"/>
          <p:cNvSpPr/>
          <p:nvPr/>
        </p:nvSpPr>
        <p:spPr>
          <a:xfrm>
            <a:off x="2085400" y="9700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g33a9fef0a05_0_152"/>
          <p:cNvSpPr txBox="1"/>
          <p:nvPr/>
        </p:nvSpPr>
        <p:spPr>
          <a:xfrm>
            <a:off x="418175" y="1621975"/>
            <a:ext cx="22215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44" name="Google Shape;444;g33a9fef0a05_0_152"/>
          <p:cNvSpPr txBox="1"/>
          <p:nvPr/>
        </p:nvSpPr>
        <p:spPr>
          <a:xfrm>
            <a:off x="5494185" y="1675775"/>
            <a:ext cx="3537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cada frame dura en nuestra vista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111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estaria bueno mantener más tiempo cada frame para ver mejor el movimiento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que harías para lograr eso?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g33a9fef0a05_0_152"/>
          <p:cNvSpPr txBox="1"/>
          <p:nvPr/>
        </p:nvSpPr>
        <p:spPr>
          <a:xfrm>
            <a:off x="2816075" y="1772850"/>
            <a:ext cx="26427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46" name="Google Shape;446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835899" y="26864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3a9fef0a05_0_152"/>
          <p:cNvSpPr txBox="1"/>
          <p:nvPr/>
        </p:nvSpPr>
        <p:spPr>
          <a:xfrm>
            <a:off x="2683825" y="31256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8" name="Google Shape;448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308775" y="26999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3a9fef0a05_0_152"/>
          <p:cNvSpPr txBox="1"/>
          <p:nvPr/>
        </p:nvSpPr>
        <p:spPr>
          <a:xfrm>
            <a:off x="5332163" y="31324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0" name="Google Shape;450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8037624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3a9fef0a05_0_152"/>
          <p:cNvSpPr txBox="1"/>
          <p:nvPr/>
        </p:nvSpPr>
        <p:spPr>
          <a:xfrm>
            <a:off x="8037649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g33a9fef0a05_0_152"/>
          <p:cNvSpPr txBox="1"/>
          <p:nvPr/>
        </p:nvSpPr>
        <p:spPr>
          <a:xfrm>
            <a:off x="461304" y="2839500"/>
            <a:ext cx="16239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 secuencia se haría en un segundo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g33a9fef0a05_0_152"/>
          <p:cNvSpPr/>
          <p:nvPr/>
        </p:nvSpPr>
        <p:spPr>
          <a:xfrm>
            <a:off x="2076338" y="27873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414999" y="26864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3a9fef0a05_0_152"/>
          <p:cNvSpPr txBox="1"/>
          <p:nvPr/>
        </p:nvSpPr>
        <p:spPr>
          <a:xfrm>
            <a:off x="3262925" y="31256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g33a9fef0a05_0_152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4039049" y="26863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3a9fef0a05_0_152"/>
          <p:cNvSpPr txBox="1"/>
          <p:nvPr/>
        </p:nvSpPr>
        <p:spPr>
          <a:xfrm>
            <a:off x="3886975" y="31256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569225" y="26931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3a9fef0a05_0_152"/>
          <p:cNvSpPr txBox="1"/>
          <p:nvPr/>
        </p:nvSpPr>
        <p:spPr>
          <a:xfrm>
            <a:off x="4592613" y="31256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0" name="Google Shape;460;g33a9fef0a05_0_152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6009712" y="26897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3a9fef0a05_0_152"/>
          <p:cNvSpPr txBox="1"/>
          <p:nvPr/>
        </p:nvSpPr>
        <p:spPr>
          <a:xfrm>
            <a:off x="6033100" y="31222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2" name="Google Shape;462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87399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3a9fef0a05_0_152"/>
          <p:cNvSpPr txBox="1"/>
          <p:nvPr/>
        </p:nvSpPr>
        <p:spPr>
          <a:xfrm>
            <a:off x="6687424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g33a9fef0a05_0_152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93899" y="26864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3a9fef0a05_0_152"/>
          <p:cNvSpPr txBox="1"/>
          <p:nvPr/>
        </p:nvSpPr>
        <p:spPr>
          <a:xfrm>
            <a:off x="7293924" y="31256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g33a9fef0a05_0_152"/>
          <p:cNvSpPr txBox="1"/>
          <p:nvPr/>
        </p:nvSpPr>
        <p:spPr>
          <a:xfrm>
            <a:off x="296900" y="3374500"/>
            <a:ext cx="31917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</a:t>
            </a:r>
            <a:r>
              <a:rPr lang="es-MX" sz="900">
                <a:solidFill>
                  <a:srgbClr val="FF9900"/>
                </a:solidFill>
              </a:rPr>
              <a:t>*</a:t>
            </a: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FF9900"/>
                </a:solidFill>
              </a:rPr>
              <a:t>self.frame_delay</a:t>
            </a:r>
            <a:r>
              <a:rPr lang="es-MX" sz="900"/>
              <a:t>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467" name="Google Shape;467;g33a9fef0a05_0_152"/>
          <p:cNvSpPr txBox="1"/>
          <p:nvPr/>
        </p:nvSpPr>
        <p:spPr>
          <a:xfrm>
            <a:off x="3969125" y="3526950"/>
            <a:ext cx="36141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</a:t>
            </a:r>
            <a:r>
              <a:rPr lang="es-MX" sz="900">
                <a:solidFill>
                  <a:schemeClr val="accent6"/>
                </a:solidFill>
              </a:rPr>
              <a:t>//self.frame_delay </a:t>
            </a:r>
            <a:r>
              <a:rPr lang="es-MX" sz="900"/>
              <a:t>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8" name="Google Shape;468;g33a9fef0a05_0_152"/>
          <p:cNvSpPr txBox="1"/>
          <p:nvPr/>
        </p:nvSpPr>
        <p:spPr>
          <a:xfrm>
            <a:off x="4814975" y="4113400"/>
            <a:ext cx="43746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tenemos 9 frame por segundo entonces al repetir cada frame, la  duracion  en nuestra vista es  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333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milisegundos! ,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por lo tanto logramos matener mas un movimiento, y ver el movimiento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lento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a9fef0a05_0_27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g33a9fef0a05_0_27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33a9fef0a05_0_27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g33a9fef0a05_0_27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g33a9fef0a05_0_27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g33a9fef0a05_0_27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g33a9fef0a05_0_27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480" name="Google Shape;480;g33a9fef0a05_0_27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7533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3a9fef0a05_0_279"/>
          <p:cNvSpPr txBox="1"/>
          <p:nvPr/>
        </p:nvSpPr>
        <p:spPr>
          <a:xfrm>
            <a:off x="26012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3" name="Google Shape;483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226225" y="9828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3a9fef0a05_0_279"/>
          <p:cNvSpPr txBox="1"/>
          <p:nvPr/>
        </p:nvSpPr>
        <p:spPr>
          <a:xfrm>
            <a:off x="5249613" y="1415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5" name="Google Shape;485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978299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33a9fef0a05_0_279"/>
          <p:cNvSpPr txBox="1"/>
          <p:nvPr/>
        </p:nvSpPr>
        <p:spPr>
          <a:xfrm>
            <a:off x="7978324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g33a9fef0a05_0_279"/>
          <p:cNvSpPr txBox="1"/>
          <p:nvPr/>
        </p:nvSpPr>
        <p:spPr>
          <a:xfrm>
            <a:off x="254525" y="885225"/>
            <a:ext cx="2133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endParaRPr sz="9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0D0D0D"/>
                </a:solidFill>
              </a:rPr>
              <a:t>seria el total de frames</a:t>
            </a:r>
            <a:endParaRPr b="1" sz="10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g33a9fef0a05_0_279"/>
          <p:cNvSpPr/>
          <p:nvPr/>
        </p:nvSpPr>
        <p:spPr>
          <a:xfrm>
            <a:off x="1993788" y="10702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9" name="Google Shape;489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3324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3a9fef0a05_0_279"/>
          <p:cNvSpPr txBox="1"/>
          <p:nvPr/>
        </p:nvSpPr>
        <p:spPr>
          <a:xfrm>
            <a:off x="31803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1" name="Google Shape;491;g33a9fef0a05_0_279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956499" y="9692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3a9fef0a05_0_279"/>
          <p:cNvSpPr txBox="1"/>
          <p:nvPr/>
        </p:nvSpPr>
        <p:spPr>
          <a:xfrm>
            <a:off x="3804425" y="14085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486675" y="9760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33a9fef0a05_0_279"/>
          <p:cNvSpPr txBox="1"/>
          <p:nvPr/>
        </p:nvSpPr>
        <p:spPr>
          <a:xfrm>
            <a:off x="4510063" y="14085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g33a9fef0a05_0_279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927162" y="9726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3a9fef0a05_0_279"/>
          <p:cNvSpPr txBox="1"/>
          <p:nvPr/>
        </p:nvSpPr>
        <p:spPr>
          <a:xfrm>
            <a:off x="5950550" y="140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7" name="Google Shape;497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04849" y="9693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3a9fef0a05_0_279"/>
          <p:cNvSpPr txBox="1"/>
          <p:nvPr/>
        </p:nvSpPr>
        <p:spPr>
          <a:xfrm>
            <a:off x="6604874" y="14085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9" name="Google Shape;499;g33a9fef0a05_0_279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34574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3a9fef0a05_0_279"/>
          <p:cNvSpPr txBox="1"/>
          <p:nvPr/>
        </p:nvSpPr>
        <p:spPr>
          <a:xfrm>
            <a:off x="7234599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g33a9fef0a05_0_279"/>
          <p:cNvSpPr txBox="1"/>
          <p:nvPr/>
        </p:nvSpPr>
        <p:spPr>
          <a:xfrm>
            <a:off x="214350" y="1657400"/>
            <a:ext cx="31917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actualizar_frame(self):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self.frame  = self.frame + 1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self.frame &gt;=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r>
              <a:rPr lang="es-MX" sz="900"/>
              <a:t>  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self.frame = 0</a:t>
            </a:r>
            <a:endParaRPr sz="900"/>
          </a:p>
        </p:txBody>
      </p:sp>
      <p:sp>
        <p:nvSpPr>
          <p:cNvPr id="502" name="Google Shape;502;g33a9fef0a05_0_279"/>
          <p:cNvSpPr txBox="1"/>
          <p:nvPr/>
        </p:nvSpPr>
        <p:spPr>
          <a:xfrm>
            <a:off x="3886575" y="1809850"/>
            <a:ext cx="36141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def obtener_superficie_actual(self):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clip = self.cuadros_animacion[self.frame </a:t>
            </a:r>
            <a:r>
              <a:rPr lang="es-MX" sz="900">
                <a:solidFill>
                  <a:schemeClr val="accent6"/>
                </a:solidFill>
              </a:rPr>
              <a:t>//self.frame_delay </a:t>
            </a:r>
            <a:r>
              <a:rPr lang="es-MX" sz="900"/>
              <a:t> 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03" name="Google Shape;503;g33a9fef0a05_0_279"/>
          <p:cNvPicPr preferRelativeResize="0"/>
          <p:nvPr/>
        </p:nvPicPr>
        <p:blipFill rotWithShape="1">
          <a:blip r:embed="rId4">
            <a:alphaModFix/>
          </a:blip>
          <a:srcRect b="0" l="0" r="81086" t="0"/>
          <a:stretch/>
        </p:blipFill>
        <p:spPr>
          <a:xfrm>
            <a:off x="296900" y="2646775"/>
            <a:ext cx="706200" cy="22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33a9fef0a05_0_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400" y="2591048"/>
            <a:ext cx="2977375" cy="236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3a9fef0a05_0_279"/>
          <p:cNvPicPr preferRelativeResize="0"/>
          <p:nvPr/>
        </p:nvPicPr>
        <p:blipFill rotWithShape="1">
          <a:blip r:embed="rId4">
            <a:alphaModFix/>
          </a:blip>
          <a:srcRect b="0" l="17722" r="0" t="0"/>
          <a:stretch/>
        </p:blipFill>
        <p:spPr>
          <a:xfrm>
            <a:off x="1924551" y="2687675"/>
            <a:ext cx="3072000" cy="22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g33a9fef0a05_0_279"/>
          <p:cNvCxnSpPr/>
          <p:nvPr/>
        </p:nvCxnSpPr>
        <p:spPr>
          <a:xfrm>
            <a:off x="6402175" y="2214350"/>
            <a:ext cx="14373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g33a9fef0a05_0_279"/>
          <p:cNvSpPr txBox="1"/>
          <p:nvPr/>
        </p:nvSpPr>
        <p:spPr>
          <a:xfrm>
            <a:off x="7909686" y="20845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division entera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g33a9fef0a05_0_279"/>
          <p:cNvSpPr txBox="1"/>
          <p:nvPr/>
        </p:nvSpPr>
        <p:spPr>
          <a:xfrm>
            <a:off x="2651795" y="552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accent6"/>
                </a:solidFill>
              </a:rPr>
              <a:t>self.frame //self.frame_delay =0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09" name="Google Shape;509;g33a9fef0a05_0_279"/>
          <p:cNvSpPr txBox="1"/>
          <p:nvPr/>
        </p:nvSpPr>
        <p:spPr>
          <a:xfrm>
            <a:off x="4571995" y="6300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E45649"/>
                </a:solidFill>
              </a:rPr>
              <a:t>self.frame //self.frame_delay =1</a:t>
            </a:r>
            <a:endParaRPr>
              <a:solidFill>
                <a:srgbClr val="E45649"/>
              </a:solidFill>
            </a:endParaRPr>
          </a:p>
        </p:txBody>
      </p:sp>
      <p:sp>
        <p:nvSpPr>
          <p:cNvPr id="510" name="Google Shape;510;g33a9fef0a05_0_279"/>
          <p:cNvSpPr txBox="1"/>
          <p:nvPr/>
        </p:nvSpPr>
        <p:spPr>
          <a:xfrm>
            <a:off x="6741470" y="61462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4078F2"/>
                </a:solidFill>
              </a:rPr>
              <a:t>self.frame //self.frame_delay =2</a:t>
            </a:r>
            <a:endParaRPr>
              <a:solidFill>
                <a:srgbClr val="4078F2"/>
              </a:solidFill>
            </a:endParaRPr>
          </a:p>
        </p:txBody>
      </p:sp>
      <p:sp>
        <p:nvSpPr>
          <p:cNvPr id="511" name="Google Shape;511;g33a9fef0a05_0_279"/>
          <p:cNvSpPr/>
          <p:nvPr/>
        </p:nvSpPr>
        <p:spPr>
          <a:xfrm>
            <a:off x="2610600" y="893500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g33a9fef0a05_0_279"/>
          <p:cNvSpPr/>
          <p:nvPr/>
        </p:nvSpPr>
        <p:spPr>
          <a:xfrm>
            <a:off x="4486675" y="904925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g33a9fef0a05_0_279"/>
          <p:cNvSpPr/>
          <p:nvPr/>
        </p:nvSpPr>
        <p:spPr>
          <a:xfrm>
            <a:off x="6604825" y="889513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62c6073e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2b62c6073e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g2b62c6073e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g2b62c6073e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g2b62c6073e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g2b62c6073e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" name="Google Shape;80;g2b62c6073e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sp>
        <p:nvSpPr>
          <p:cNvPr id="81" name="Google Shape;81;g2b62c6073e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s-MX" sz="27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Temario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b62c6073ec_0_0"/>
          <p:cNvSpPr txBox="1"/>
          <p:nvPr/>
        </p:nvSpPr>
        <p:spPr>
          <a:xfrm>
            <a:off x="384225" y="1016450"/>
            <a:ext cx="5473800" cy="21549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subsuperficiales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frames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animación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inteligencia </a:t>
            </a:r>
            <a:r>
              <a:rPr lang="es-MX" sz="1600">
                <a:solidFill>
                  <a:schemeClr val="dk2"/>
                </a:solidFill>
              </a:rPr>
              <a:t>automática</a:t>
            </a:r>
            <a:r>
              <a:rPr lang="es-MX" sz="1600">
                <a:solidFill>
                  <a:schemeClr val="dk2"/>
                </a:solidFill>
              </a:rPr>
              <a:t> de personajes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colisión</a:t>
            </a:r>
            <a:r>
              <a:rPr lang="es-MX" sz="1600">
                <a:solidFill>
                  <a:schemeClr val="dk2"/>
                </a:solidFill>
              </a:rPr>
              <a:t> con direccion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salto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s-MX" sz="1600">
                <a:solidFill>
                  <a:schemeClr val="dk2"/>
                </a:solidFill>
              </a:rPr>
              <a:t>creación</a:t>
            </a:r>
            <a:r>
              <a:rPr lang="es-MX" sz="1600">
                <a:solidFill>
                  <a:schemeClr val="dk2"/>
                </a:solidFill>
              </a:rPr>
              <a:t> en grupo de bloques</a:t>
            </a:r>
            <a:endParaRPr sz="16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2b62c6073e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825" y="1016460"/>
            <a:ext cx="3702101" cy="208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cccd1e6f5_0_26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g2dcccd1e6f5_0_26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g2dcccd1e6f5_0_26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dcccd1e6f5_0_26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dcccd1e6f5_0_26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g2dcccd1e6f5_0_26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4" name="Google Shape;524;g2dcccd1e6f5_0_26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25" name="Google Shape;525;g2dcccd1e6f5_0_26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dcccd1e6f5_0_267"/>
          <p:cNvSpPr txBox="1"/>
          <p:nvPr/>
        </p:nvSpPr>
        <p:spPr>
          <a:xfrm>
            <a:off x="214350" y="864388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Mario(pygame.sprite.Sprite):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ruta,color, posx, posy, scale_ancho, scale_alto):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1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self.hoja_sprite = pygame.image.load(ruta).convert()</a:t>
            </a:r>
            <a:endParaRPr sz="11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= 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self.num_frames=3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self.frame_delay = 50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self.cuadros_animacion = {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1: {"x": 30, "y": 200, "sprite_ancho": 20  , "sprite_alto": 40},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2: {"x": 50, "y": 200, "sprite_ancho": 20  , "sprite_alto": 40}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F09F0A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100">
              <a:solidFill>
                <a:schemeClr val="dk2"/>
              </a:solidFill>
              <a:highlight>
                <a:srgbClr val="F09F0A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obtener_sprite_actual(self):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clip = 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self.cuadros_animacion[self.frame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//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self.frame_delay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  ]</a:t>
            </a:r>
            <a:endParaRPr sz="11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superficie_mario=self.hoja_sprite.subsurface(</a:t>
            </a:r>
            <a:r>
              <a:rPr lang="es-MX" sz="11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(clip["x"], clip["y"], clip["sprite_ancho"], clip["sprite_ancho"])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superficie_mario.set_colorkey(self.color)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superficie_mario_escalado=pygame.transform.scale(superficie_mario, (self.scale_ancho, self.scale_alto))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superficie_mario_escalado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 actualizar_frame(self):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self.frame += 1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self.frame &gt;= self.num_frames*</a:t>
            </a:r>
            <a:r>
              <a:rPr lang="es-MX" sz="1100">
                <a:solidFill>
                  <a:schemeClr val="dk2"/>
                </a:solidFill>
                <a:highlight>
                  <a:srgbClr val="FF00FF"/>
                </a:highlight>
                <a:latin typeface="Proxima Nova"/>
                <a:ea typeface="Proxima Nova"/>
                <a:cs typeface="Proxima Nova"/>
                <a:sym typeface="Proxima Nova"/>
              </a:rPr>
              <a:t>self.frame_delay</a:t>
            </a: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: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self.frame = 0</a:t>
            </a:r>
            <a:endParaRPr sz="11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g2dcccd1e6f5_0_267"/>
          <p:cNvSpPr txBox="1"/>
          <p:nvPr/>
        </p:nvSpPr>
        <p:spPr>
          <a:xfrm>
            <a:off x="6269900" y="1917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00FF"/>
                </a:highlight>
              </a:rPr>
              <a:t>5- retardador</a:t>
            </a:r>
            <a:endParaRPr>
              <a:highlight>
                <a:srgbClr val="FF00FF"/>
              </a:highlight>
            </a:endParaRPr>
          </a:p>
        </p:txBody>
      </p:sp>
      <p:sp>
        <p:nvSpPr>
          <p:cNvPr id="528" name="Google Shape;528;g2dcccd1e6f5_0_267"/>
          <p:cNvSpPr txBox="1"/>
          <p:nvPr/>
        </p:nvSpPr>
        <p:spPr>
          <a:xfrm>
            <a:off x="357075" y="600300"/>
            <a:ext cx="5641200" cy="27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https://github.com/yussefomar/pygame/blob/main/parte2/monoV9.py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a9fef0a05_0_35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g33a9fef0a05_0_35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g33a9fef0a05_0_35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g33a9fef0a05_0_35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g33a9fef0a05_0_35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g33a9fef0a05_0_35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9" name="Google Shape;539;g33a9fef0a05_0_35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40" name="Google Shape;540;g33a9fef0a05_0_35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33a9fef0a05_0_351"/>
          <p:cNvSpPr txBox="1"/>
          <p:nvPr/>
        </p:nvSpPr>
        <p:spPr>
          <a:xfrm>
            <a:off x="450325" y="822825"/>
            <a:ext cx="82365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 evento entonces una serie de animación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https://github.com/yussefomar/pygame/blob/main/parte2/monoV10.py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g33a9fef0a05_0_351"/>
          <p:cNvSpPr txBox="1"/>
          <p:nvPr/>
        </p:nvSpPr>
        <p:spPr>
          <a:xfrm>
            <a:off x="516650" y="11417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idea es que cuando presionemos la tecla izquierda, este evento active la serie de fotogramas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g33a9fef0a05_0_351"/>
          <p:cNvSpPr txBox="1"/>
          <p:nvPr/>
        </p:nvSpPr>
        <p:spPr>
          <a:xfrm>
            <a:off x="2891851" y="3118463"/>
            <a:ext cx="34698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presionamos tecla izquierda -&gt; frame1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presionamos de nuevo tecla izquierda-&gt;frame2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●"/>
            </a:pPr>
            <a:r>
              <a:rPr b="1"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……..</a:t>
            </a:r>
            <a:endParaRPr b="1"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g33a9fef0a05_0_351"/>
          <p:cNvSpPr/>
          <p:nvPr/>
        </p:nvSpPr>
        <p:spPr>
          <a:xfrm>
            <a:off x="5921488" y="3188388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5" name="Google Shape;545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2783449" y="1689525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3a9fef0a05_0_351"/>
          <p:cNvSpPr txBox="1"/>
          <p:nvPr/>
        </p:nvSpPr>
        <p:spPr>
          <a:xfrm>
            <a:off x="2631375" y="2128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7" name="Google Shape;547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5256325" y="17031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3a9fef0a05_0_351"/>
          <p:cNvSpPr txBox="1"/>
          <p:nvPr/>
        </p:nvSpPr>
        <p:spPr>
          <a:xfrm>
            <a:off x="5279713" y="21356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9" name="Google Shape;549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8008399" y="17031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33a9fef0a05_0_351"/>
          <p:cNvSpPr txBox="1"/>
          <p:nvPr/>
        </p:nvSpPr>
        <p:spPr>
          <a:xfrm>
            <a:off x="8008424" y="21423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1" name="Google Shape;551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3362549" y="1689525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3a9fef0a05_0_351"/>
          <p:cNvSpPr txBox="1"/>
          <p:nvPr/>
        </p:nvSpPr>
        <p:spPr>
          <a:xfrm>
            <a:off x="3210475" y="2128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3" name="Google Shape;553;g33a9fef0a05_0_351"/>
          <p:cNvPicPr preferRelativeResize="0"/>
          <p:nvPr/>
        </p:nvPicPr>
        <p:blipFill rotWithShape="1">
          <a:blip r:embed="rId4">
            <a:alphaModFix/>
          </a:blip>
          <a:srcRect b="0" l="0" r="72404" t="0"/>
          <a:stretch/>
        </p:blipFill>
        <p:spPr>
          <a:xfrm>
            <a:off x="3986599" y="1689513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3a9fef0a05_0_351"/>
          <p:cNvSpPr txBox="1"/>
          <p:nvPr/>
        </p:nvSpPr>
        <p:spPr>
          <a:xfrm>
            <a:off x="3834525" y="212878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5" name="Google Shape;555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4516775" y="16963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3a9fef0a05_0_351"/>
          <p:cNvSpPr txBox="1"/>
          <p:nvPr/>
        </p:nvSpPr>
        <p:spPr>
          <a:xfrm>
            <a:off x="4540163" y="21288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7" name="Google Shape;557;g33a9fef0a05_0_351"/>
          <p:cNvPicPr preferRelativeResize="0"/>
          <p:nvPr/>
        </p:nvPicPr>
        <p:blipFill rotWithShape="1">
          <a:blip r:embed="rId4">
            <a:alphaModFix/>
          </a:blip>
          <a:srcRect b="0" l="27393" r="32238" t="0"/>
          <a:stretch/>
        </p:blipFill>
        <p:spPr>
          <a:xfrm>
            <a:off x="5957262" y="1692913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3a9fef0a05_0_351"/>
          <p:cNvSpPr txBox="1"/>
          <p:nvPr/>
        </p:nvSpPr>
        <p:spPr>
          <a:xfrm>
            <a:off x="5980650" y="212540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9" name="Google Shape;559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6634949" y="1689525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3a9fef0a05_0_351"/>
          <p:cNvSpPr txBox="1"/>
          <p:nvPr/>
        </p:nvSpPr>
        <p:spPr>
          <a:xfrm>
            <a:off x="6634974" y="2128800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1" name="Google Shape;561;g33a9fef0a05_0_351"/>
          <p:cNvPicPr preferRelativeResize="0"/>
          <p:nvPr/>
        </p:nvPicPr>
        <p:blipFill rotWithShape="1">
          <a:blip r:embed="rId4">
            <a:alphaModFix/>
          </a:blip>
          <a:srcRect b="0" l="66197" r="0" t="0"/>
          <a:stretch/>
        </p:blipFill>
        <p:spPr>
          <a:xfrm>
            <a:off x="7264674" y="1703113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33a9fef0a05_0_351"/>
          <p:cNvSpPr txBox="1"/>
          <p:nvPr/>
        </p:nvSpPr>
        <p:spPr>
          <a:xfrm>
            <a:off x="7264699" y="2142388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g33a9fef0a05_0_351"/>
          <p:cNvSpPr/>
          <p:nvPr/>
        </p:nvSpPr>
        <p:spPr>
          <a:xfrm>
            <a:off x="2640700" y="1613725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g33a9fef0a05_0_351"/>
          <p:cNvSpPr/>
          <p:nvPr/>
        </p:nvSpPr>
        <p:spPr>
          <a:xfrm>
            <a:off x="4516775" y="1625150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g33a9fef0a05_0_351"/>
          <p:cNvSpPr/>
          <p:nvPr/>
        </p:nvSpPr>
        <p:spPr>
          <a:xfrm>
            <a:off x="6634925" y="1609738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g33a9fef0a05_0_351"/>
          <p:cNvSpPr txBox="1"/>
          <p:nvPr/>
        </p:nvSpPr>
        <p:spPr>
          <a:xfrm>
            <a:off x="6467550" y="3118475"/>
            <a:ext cx="25716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obtenemos la superficie asociada a 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ese frame y lo dibujamos en nuestra ventana</a:t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g33a9fef0a05_0_351"/>
          <p:cNvSpPr txBox="1"/>
          <p:nvPr/>
        </p:nvSpPr>
        <p:spPr>
          <a:xfrm>
            <a:off x="296900" y="2466800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def actualizar_posicion(self):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teclas = pygame.key.get_pressed()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if teclas[pygame.K_LEFT]: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self.posx = self.posx -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</a:t>
            </a:r>
            <a:r>
              <a:rPr lang="es-MX" sz="900">
                <a:solidFill>
                  <a:schemeClr val="accent4"/>
                </a:solidFill>
              </a:rPr>
              <a:t>self.actualizar_frame()</a:t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print(self.frame)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teclas[pygame.K_RIGHT]: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self.posx =self.posx +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teclas[pygame.K_UP]: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self.posy = self.posy - self.velocidad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elif teclas[pygame.K_DOWN]: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self.posy = self.posy +self.velocidad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b9de215e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g33b9de215e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g33b9de215e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g33b9de215e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g33b9de215e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g33b9de215e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8" name="Google Shape;578;g33b9de215e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79" name="Google Shape;579;g33b9de215e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33b9de215ec_0_0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https://github.com/yussefomar/pygame/blob/main/parte2/monoV11.py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g33b9de215ec_0_0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g33b9de215ec_0_0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g33b9de215ec_0_0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data["frames"] = len(frames)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frame_delays["frame_delay"]=data["frame_delay"]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584" name="Google Shape;584;g33b9de215e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825" y="1777250"/>
            <a:ext cx="3178070" cy="1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3b9de215ec_0_0"/>
          <p:cNvSpPr txBox="1"/>
          <p:nvPr/>
        </p:nvSpPr>
        <p:spPr>
          <a:xfrm>
            <a:off x="5416275" y="3366274"/>
            <a:ext cx="5778900" cy="104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diccionario_ingles= …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-para ver un  una definicion de alguna palabra hacemos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print(diccionario_ingles[ successful])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diccionario_ingles[ success])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imprime??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b9de215ec_0_8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g33b9de215ec_0_8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g33b9de215ec_0_8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g33b9de215ec_0_8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g33b9de215ec_0_8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g33b9de215ec_0_8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6" name="Google Shape;596;g33b9de215ec_0_8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597" name="Google Shape;597;g33b9de215ec_0_8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3b9de215ec_0_83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g33b9de215ec_0_83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g33b9de215ec_0_83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1" name="Google Shape;601;g33b9de215ec_0_83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data["frames"] = len(frames)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frame_delays["frame_delay"]=data["frame_delay"]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602" name="Google Shape;602;g33b9de215ec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825" y="1777250"/>
            <a:ext cx="3178070" cy="1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3b9de215ec_0_83"/>
          <p:cNvSpPr txBox="1"/>
          <p:nvPr/>
        </p:nvSpPr>
        <p:spPr>
          <a:xfrm>
            <a:off x="5416275" y="3366275"/>
            <a:ext cx="5778900" cy="13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diccionario_ingles= …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-para ver un  una definicion de alguna palabra hacemos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print(diccionario_ingles[ successful])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print( diccionario_ingles[ success])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imprime??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imprime el valor por lo tanto vemos que ademas successful y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succes son claves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Entonces valor=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diccionario_ingles[ successful]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3b9de215ec_0_10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g33b9de215ec_0_10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g33b9de215ec_0_10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g33b9de215ec_0_10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g33b9de215ec_0_10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g33b9de215ec_0_10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4" name="Google Shape;614;g33b9de215ec_0_10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15" name="Google Shape;615;g33b9de215ec_0_10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3b9de215ec_0_100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g33b9de215ec_0_100"/>
          <p:cNvSpPr txBox="1"/>
          <p:nvPr/>
        </p:nvSpPr>
        <p:spPr>
          <a:xfrm>
            <a:off x="5869900" y="1088538"/>
            <a:ext cx="57789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eventos tiene mario bros?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g33b9de215ec_0_100"/>
          <p:cNvSpPr txBox="1"/>
          <p:nvPr/>
        </p:nvSpPr>
        <p:spPr>
          <a:xfrm>
            <a:off x="5416275" y="1363876"/>
            <a:ext cx="57789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caminar derecha, pegar chipote, subir, saltar.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Entonces vamos a definir las animaciones a cada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9" name="Google Shape;619;g33b9de215ec_0_100"/>
          <p:cNvSpPr txBox="1"/>
          <p:nvPr/>
        </p:nvSpPr>
        <p:spPr>
          <a:xfrm>
            <a:off x="296900" y="1172125"/>
            <a:ext cx="7466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animaciones =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"izquierda":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"arriba":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69,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87,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103,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3: {"x": 126,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12  # Más lento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num_frames[animacion] = len(data[frames])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frame_delays = {}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for animacion, data in animaciones.items():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frame_delays[animacion]=data["frame_delay"]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animaciones, num_frames,frame_delays</a:t>
            </a:r>
            <a:endParaRPr sz="800"/>
          </a:p>
        </p:txBody>
      </p:sp>
      <p:pic>
        <p:nvPicPr>
          <p:cNvPr id="620" name="Google Shape;620;g33b9de215ec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825" y="1777250"/>
            <a:ext cx="2156776" cy="10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33b9de215ec_0_100"/>
          <p:cNvSpPr txBox="1"/>
          <p:nvPr/>
        </p:nvSpPr>
        <p:spPr>
          <a:xfrm>
            <a:off x="4965600" y="2970025"/>
            <a:ext cx="5778900" cy="13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python nos hace recorrer todas las claves y valores de forma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fácil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 for clave, valor in diccionario.items():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Entonces vemos que en el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for animacion,data in animaciones.items():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animacion serian izquierda, arriba,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valor serian f</a:t>
            </a:r>
            <a:r>
              <a:rPr lang="es-MX" sz="800"/>
              <a:t>rames":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0: {"x": 10,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1: {"x": 30, "y": 190, "sprite_ancho": 20, "sprite_alto": 40},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    2: {"x": 50, "y": 190, "sprite_ancho": 20, "sprite_alto": 40}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"frame_delay": 8  # Más rápido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3b9de215ec_0_1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g33b9de215ec_0_1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g33b9de215ec_0_1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g33b9de215ec_0_1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g33b9de215ec_0_1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g33b9de215ec_0_11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2" name="Google Shape;632;g33b9de215ec_0_1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33" name="Google Shape;633;g33b9de215ec_0_1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33b9de215ec_0_117"/>
          <p:cNvSpPr txBox="1"/>
          <p:nvPr/>
        </p:nvSpPr>
        <p:spPr>
          <a:xfrm>
            <a:off x="450325" y="822825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g33b9de215ec_0_117"/>
          <p:cNvSpPr txBox="1"/>
          <p:nvPr/>
        </p:nvSpPr>
        <p:spPr>
          <a:xfrm>
            <a:off x="4654025" y="1172125"/>
            <a:ext cx="39024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tener 3 diccionarios como resultado de la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definir animaciones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g33b9de215ec_0_117"/>
          <p:cNvSpPr txBox="1"/>
          <p:nvPr/>
        </p:nvSpPr>
        <p:spPr>
          <a:xfrm>
            <a:off x="5369675" y="1911200"/>
            <a:ext cx="3596400" cy="129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-Animaciones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: es un diccionario que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contendrá todo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-num_frames:  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un diccionario cuya clave es el evento izquierda, arriba y te retorna el número de frames que tiene ese evento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-frame_delays:</a:t>
            </a: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un diccionario cuya clave es  el evento izquierda, arriba y te retorna el retardo de frame.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Ejemplo num_frames[izquierda ] que valor me retorna?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 frame_delays[izquierda] que valor retorna?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g33b9de215ec_0_117"/>
          <p:cNvSpPr txBox="1"/>
          <p:nvPr/>
        </p:nvSpPr>
        <p:spPr>
          <a:xfrm>
            <a:off x="296900" y="1172125"/>
            <a:ext cx="4737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rgbClr val="F09F0A"/>
                </a:highlight>
              </a:rPr>
              <a:t>animaciones =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"izquierda":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"frames":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0: {"x": 10,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1: {"x": 30,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2: {"x": 50, "y": 190, "sprite_ancho": 20, "sprite_alto": 40}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"frame_delay": 8  # Más rápido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"arriba":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"frames": {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0: {"x": 69,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1: {"x": 87,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2: {"x": 103, "y": 190, "sprite_ancho": 20, "sprite_alto": 40},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 3: {"x": 126, "y": 190, "sprite_ancho": 20, "sprite_alto": 40}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},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"frame_delay": 12  # Más lento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}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       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num_frames = {}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for animacion, data in animaciones.items():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A6C317"/>
                </a:highlight>
              </a:rPr>
              <a:t>            num_frames[animacion] = len(data[frames])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       </a:t>
            </a:r>
            <a:endParaRPr sz="800">
              <a:highlight>
                <a:srgbClr val="F09F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frame_delays = {}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for animacion, data in animaciones.items():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D5A6BD"/>
                </a:highlight>
              </a:rPr>
              <a:t>            frame_delays[animacion]=data["frame_delay"] </a:t>
            </a:r>
            <a:endParaRPr sz="800">
              <a:highlight>
                <a:srgbClr val="D5A6B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</a:t>
            </a:r>
            <a:r>
              <a:rPr lang="es-MX" sz="800">
                <a:highlight>
                  <a:srgbClr val="F09F0A"/>
                </a:highlight>
              </a:rPr>
              <a:t>animaciones</a:t>
            </a:r>
            <a:r>
              <a:rPr lang="es-MX" sz="800"/>
              <a:t>, </a:t>
            </a:r>
            <a:r>
              <a:rPr lang="es-MX" sz="800">
                <a:highlight>
                  <a:srgbClr val="A6C317"/>
                </a:highlight>
              </a:rPr>
              <a:t>num_frames</a:t>
            </a:r>
            <a:r>
              <a:rPr lang="es-MX" sz="800"/>
              <a:t>,</a:t>
            </a:r>
            <a:r>
              <a:rPr lang="es-MX" sz="800">
                <a:highlight>
                  <a:srgbClr val="D5A6BD"/>
                </a:highlight>
              </a:rPr>
              <a:t>frame_delays</a:t>
            </a:r>
            <a:endParaRPr sz="800">
              <a:highlight>
                <a:srgbClr val="D5A6BD"/>
              </a:highlight>
            </a:endParaRPr>
          </a:p>
        </p:txBody>
      </p:sp>
      <p:pic>
        <p:nvPicPr>
          <p:cNvPr id="638" name="Google Shape;638;g33b9de215ec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9350" y="1435375"/>
            <a:ext cx="1014050" cy="5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b9de215ec_0_13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g33b9de215ec_0_13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g33b9de215ec_0_13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g33b9de215ec_0_13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g33b9de215ec_0_13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g33b9de215ec_0_13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9" name="Google Shape;649;g33b9de215ec_0_13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50" name="Google Shape;650;g33b9de215ec_0_13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3b9de215ec_0_134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usar los sprite asignado a cada evento de mario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</a:t>
            </a:r>
            <a:r>
              <a:rPr b="1" lang="es-MX" sz="1100" u="sng">
                <a:solidFill>
                  <a:schemeClr val="accent5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g33b9de215ec_0_134"/>
          <p:cNvSpPr txBox="1"/>
          <p:nvPr/>
        </p:nvSpPr>
        <p:spPr>
          <a:xfrm>
            <a:off x="4677350" y="999900"/>
            <a:ext cx="39024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tener 3 diccionarios como resultado de la función definir animaciones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3" name="Google Shape;653;g33b9de215ec_0_134"/>
          <p:cNvSpPr txBox="1"/>
          <p:nvPr/>
        </p:nvSpPr>
        <p:spPr>
          <a:xfrm>
            <a:off x="5369650" y="1418400"/>
            <a:ext cx="3596400" cy="104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-Animaciones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: es un diccionario que contendrá todo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-num_frames:  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un diccionario cuya clave es el evento izquierda, arriba y te retorna el número de frames que tiene ese evento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-frame_delays: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un diccionario cuya clave es  el evento izquierda, arriba y te retorna el retardo de frame.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Ejemplo num_frames[izquierda ] que valor me retorna?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 frame_delays[izquierda] que valor retorna?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g33b9de215ec_0_134"/>
          <p:cNvSpPr txBox="1"/>
          <p:nvPr/>
        </p:nvSpPr>
        <p:spPr>
          <a:xfrm>
            <a:off x="296900" y="1172125"/>
            <a:ext cx="3440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</a:t>
            </a:r>
            <a:r>
              <a:rPr lang="es-MX" sz="800">
                <a:highlight>
                  <a:schemeClr val="accent6"/>
                </a:highlight>
              </a:rPr>
              <a:t> "frames":</a:t>
            </a: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{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0: {"x": 10,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1: {"x": 30,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2: {"x": 50, "y": 190, "sprite_ancho": 20, "sprite_alto": 40}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}</a:t>
            </a:r>
            <a:r>
              <a:rPr lang="es-MX" sz="800">
                <a:highlight>
                  <a:schemeClr val="accent6"/>
                </a:highlight>
              </a:rPr>
              <a:t>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    </a:t>
            </a:r>
            <a:r>
              <a:rPr lang="es-MX" sz="800">
                <a:highlight>
                  <a:srgbClr val="FF00FF"/>
                </a:highlight>
              </a:rPr>
              <a:t>"frame_delay": 8  # Más rápido</a:t>
            </a:r>
            <a:endParaRPr sz="800"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},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"frames":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"frame_delay": 12  # Más lento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</a:t>
            </a:r>
            <a:r>
              <a:rPr lang="es-MX" sz="800">
                <a:highlight>
                  <a:schemeClr val="lt1"/>
                </a:highlight>
              </a:rPr>
              <a:t>  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num_frames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</a:t>
            </a: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num_frames[animacion] </a:t>
            </a:r>
            <a:r>
              <a:rPr lang="es-MX" sz="800">
                <a:highlight>
                  <a:schemeClr val="lt1"/>
                </a:highlight>
              </a:rPr>
              <a:t>= len(data[frames])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frame_delays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frame_delays[animacion]=data["frame_delay"]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return animaciones, </a:t>
            </a:r>
            <a:r>
              <a:rPr lang="es-MX" sz="800">
                <a:highlight>
                  <a:srgbClr val="00FFFF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,f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endParaRPr sz="800">
              <a:highlight>
                <a:srgbClr val="FFFF00"/>
              </a:highlight>
            </a:endParaRPr>
          </a:p>
        </p:txBody>
      </p:sp>
      <p:sp>
        <p:nvSpPr>
          <p:cNvPr id="655" name="Google Shape;655;g33b9de215ec_0_134"/>
          <p:cNvSpPr txBox="1"/>
          <p:nvPr/>
        </p:nvSpPr>
        <p:spPr>
          <a:xfrm>
            <a:off x="3572275" y="2295763"/>
            <a:ext cx="561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obtener_superficie_actual(self):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animacion_frame_con_delay = self.animaciones[self.animacion_actual]  # </a:t>
            </a:r>
            <a:r>
              <a:rPr lang="es-MX" sz="800">
                <a:highlight>
                  <a:schemeClr val="accent6"/>
                </a:highlight>
              </a:rPr>
              <a:t>si animacion_actual fuera izquierda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 = anima</a:t>
            </a:r>
            <a:r>
              <a:rPr lang="es-MX" sz="800">
                <a:highlight>
                  <a:srgbClr val="A6C317"/>
                </a:highlight>
              </a:rPr>
              <a:t>cion_frame_con_delay["frames"] 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animacion_delays=</a:t>
            </a:r>
            <a:r>
              <a:rPr lang="es-MX" sz="800">
                <a:highlight>
                  <a:srgbClr val="EAD1DC"/>
                </a:highlight>
              </a:rPr>
              <a:t>animacion_frame_con_delay["frame_delay"] </a:t>
            </a:r>
            <a:r>
              <a:rPr lang="es-MX" sz="800">
                <a:highlight>
                  <a:srgbClr val="D5A6BD"/>
                </a:highlight>
              </a:rPr>
              <a:t># me devuelve 8 si es izquierda</a:t>
            </a:r>
            <a:r>
              <a:rPr lang="es-MX" sz="800">
                <a:highlight>
                  <a:srgbClr val="A6C317"/>
                </a:highlight>
              </a:rPr>
              <a:t>	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clip=animacion_frame[self.frame // </a:t>
            </a:r>
            <a:r>
              <a:rPr lang="es-MX" sz="800">
                <a:highlight>
                  <a:schemeClr val="lt1"/>
                </a:highlight>
              </a:rPr>
              <a:t>animacion_delays</a:t>
            </a:r>
            <a:r>
              <a:rPr lang="es-MX" sz="800"/>
              <a:t>]  # Obtener el frame correspondiente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 = self.hoja_sprite.subsurface((clip["x"], clip["y"], clip["sprite_ancho"], clip["sprite_alto"]))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superficie_mario.set_colorkey(self.color)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superficie_mario_escalado = pygame.transform.scale(superficie_mario, (self.scale_ancho, self.scale_alto))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superficie_mario_escalado</a:t>
            </a:r>
            <a:endParaRPr sz="800"/>
          </a:p>
        </p:txBody>
      </p:sp>
      <p:sp>
        <p:nvSpPr>
          <p:cNvPr id="656" name="Google Shape;656;g33b9de215ec_0_134"/>
          <p:cNvSpPr txBox="1"/>
          <p:nvPr/>
        </p:nvSpPr>
        <p:spPr>
          <a:xfrm>
            <a:off x="3005550" y="3804175"/>
            <a:ext cx="3132900" cy="104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</a:t>
            </a:r>
            <a:r>
              <a:rPr lang="es-MX" sz="800">
                <a:highlight>
                  <a:srgbClr val="00FFFF"/>
                </a:highlight>
              </a:rPr>
              <a:t>elf.num_frames[self.animacion_actual]</a:t>
            </a:r>
            <a:endParaRPr sz="8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</a:t>
            </a:r>
            <a:r>
              <a:rPr lang="es-MX" sz="800">
                <a:highlight>
                  <a:srgbClr val="FFD966"/>
                </a:highlight>
              </a:rPr>
              <a:t>self.frame_delays[self.animacion_actual]</a:t>
            </a:r>
            <a:endParaRPr sz="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  <p:sp>
        <p:nvSpPr>
          <p:cNvPr id="657" name="Google Shape;657;g33b9de215ec_0_134"/>
          <p:cNvSpPr txBox="1"/>
          <p:nvPr/>
        </p:nvSpPr>
        <p:spPr>
          <a:xfrm>
            <a:off x="6611950" y="3874475"/>
            <a:ext cx="23541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actualizar_posicion(self):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if teclas[pygame.K_LEFT]: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self.posx -= self.velocidad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self.animacion_actual = "izquierda"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self.actualizar_frame()</a:t>
            </a:r>
            <a:endParaRPr sz="800"/>
          </a:p>
        </p:txBody>
      </p:sp>
      <p:sp>
        <p:nvSpPr>
          <p:cNvPr id="658" name="Google Shape;658;g33b9de215ec_0_134"/>
          <p:cNvSpPr/>
          <p:nvPr/>
        </p:nvSpPr>
        <p:spPr>
          <a:xfrm>
            <a:off x="6472100" y="3874475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g33b9de215ec_0_134"/>
          <p:cNvSpPr/>
          <p:nvPr/>
        </p:nvSpPr>
        <p:spPr>
          <a:xfrm>
            <a:off x="2871750" y="3804175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g33b9de215ec_0_134"/>
          <p:cNvSpPr/>
          <p:nvPr/>
        </p:nvSpPr>
        <p:spPr>
          <a:xfrm>
            <a:off x="3498100" y="2391400"/>
            <a:ext cx="2874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1" name="Google Shape;661;g33b9de215ec_0_134"/>
          <p:cNvSpPr/>
          <p:nvPr/>
        </p:nvSpPr>
        <p:spPr>
          <a:xfrm>
            <a:off x="3844750" y="1603675"/>
            <a:ext cx="552900" cy="1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latin typeface="Proxima Nova"/>
                <a:ea typeface="Proxima Nova"/>
                <a:cs typeface="Proxima Nova"/>
                <a:sym typeface="Proxima Nova"/>
              </a:rPr>
              <a:t>3??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bbbd9375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g33bbbd9375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g33bbbd9375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g33bbbd9375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g33bbbd9375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g33bbbd9375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g33bbbd9375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73" name="Google Shape;673;g33bbbd9375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Asignando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3bbbd9375c_0_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0ptimizamos	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33bbbd9375c_0_0"/>
          <p:cNvSpPr txBox="1"/>
          <p:nvPr/>
        </p:nvSpPr>
        <p:spPr>
          <a:xfrm>
            <a:off x="296900" y="1172125"/>
            <a:ext cx="3440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def definir_animaciones(self):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</a:t>
            </a:r>
            <a:r>
              <a:rPr lang="es-MX" sz="800">
                <a:highlight>
                  <a:schemeClr val="accent6"/>
                </a:highlight>
              </a:rPr>
              <a:t> "frames":</a:t>
            </a: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{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0: {"x": 10,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1: {"x": 30, "y": 190, "sprite_ancho": 20, "sprite_alto": 40},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    2: {"x": 50, "y": 190, "sprite_ancho": 20, "sprite_alto": 40}</a:t>
            </a:r>
            <a:endParaRPr sz="800">
              <a:solidFill>
                <a:srgbClr val="50A14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accent6"/>
                </a:highlight>
              </a:rPr>
              <a:t>            }</a:t>
            </a:r>
            <a:r>
              <a:rPr lang="es-MX" sz="800">
                <a:highlight>
                  <a:schemeClr val="accent6"/>
                </a:highlight>
              </a:rPr>
              <a:t>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    </a:t>
            </a:r>
            <a:r>
              <a:rPr lang="es-MX" sz="800">
                <a:highlight>
                  <a:srgbClr val="FF00FF"/>
                </a:highlight>
              </a:rPr>
              <a:t>"frame_delay": 8  # Más rápido</a:t>
            </a:r>
            <a:endParaRPr sz="800"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accent6"/>
                </a:highlight>
              </a:rPr>
              <a:t>        },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"frames":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"frame_delay": 12  # Más lento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rgbClr val="F09F0A"/>
                </a:highlight>
              </a:rPr>
              <a:t> </a:t>
            </a:r>
            <a:r>
              <a:rPr lang="es-MX" sz="800">
                <a:highlight>
                  <a:schemeClr val="lt1"/>
                </a:highlight>
              </a:rPr>
              <a:t>  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num_frames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</a:t>
            </a: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num_frames[animacion] </a:t>
            </a:r>
            <a:r>
              <a:rPr lang="es-MX" sz="800">
                <a:highlight>
                  <a:schemeClr val="lt1"/>
                </a:highlight>
              </a:rPr>
              <a:t>= len(data[frames])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frame_delays = {}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for animacion, data in animaciones.items():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frame_delays[animacion]=data["frame_delay"]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return animaciones, </a:t>
            </a:r>
            <a:r>
              <a:rPr lang="es-MX" sz="800">
                <a:highlight>
                  <a:srgbClr val="00FFFF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,f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endParaRPr sz="800">
              <a:highlight>
                <a:srgbClr val="FFFF00"/>
              </a:highlight>
            </a:endParaRPr>
          </a:p>
        </p:txBody>
      </p:sp>
      <p:sp>
        <p:nvSpPr>
          <p:cNvPr id="676" name="Google Shape;676;g33bbbd9375c_0_0"/>
          <p:cNvSpPr txBox="1"/>
          <p:nvPr/>
        </p:nvSpPr>
        <p:spPr>
          <a:xfrm>
            <a:off x="3529425" y="1070950"/>
            <a:ext cx="561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obtener_superficie_actual(self):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animacion_frame_con_delay = self.animaciones[self.animacion_actual]  # </a:t>
            </a:r>
            <a:r>
              <a:rPr lang="es-MX" sz="800">
                <a:highlight>
                  <a:schemeClr val="accent6"/>
                </a:highlight>
              </a:rPr>
              <a:t>si animacion_actual fuera izquierda</a:t>
            </a:r>
            <a:endParaRPr sz="8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animacion_frame = anima</a:t>
            </a:r>
            <a:r>
              <a:rPr lang="es-MX" sz="800">
                <a:highlight>
                  <a:srgbClr val="A6C317"/>
                </a:highlight>
              </a:rPr>
              <a:t>cion_frame_con_delay["frames"] 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animacion_delays=</a:t>
            </a:r>
            <a:r>
              <a:rPr lang="es-MX" sz="800">
                <a:highlight>
                  <a:srgbClr val="EAD1DC"/>
                </a:highlight>
              </a:rPr>
              <a:t>animacion_frame_con_delay["frame_delay"] </a:t>
            </a:r>
            <a:r>
              <a:rPr lang="es-MX" sz="800">
                <a:highlight>
                  <a:srgbClr val="D5A6BD"/>
                </a:highlight>
              </a:rPr>
              <a:t># me devuelve 8 si es izquierda</a:t>
            </a:r>
            <a:r>
              <a:rPr lang="es-MX" sz="800">
                <a:highlight>
                  <a:srgbClr val="A6C317"/>
                </a:highlight>
              </a:rPr>
              <a:t>	</a:t>
            </a:r>
            <a:endParaRPr sz="800"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clip=animacion_frame[self.frame // </a:t>
            </a:r>
            <a:r>
              <a:rPr lang="es-MX" sz="800">
                <a:highlight>
                  <a:schemeClr val="lt1"/>
                </a:highlight>
              </a:rPr>
              <a:t>animacion_delays</a:t>
            </a:r>
            <a:r>
              <a:rPr lang="es-MX" sz="800"/>
              <a:t>]  # Obtener el frame correspondiente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 = self.hoja_sprite.subsurface((clip["x"], clip["y"], clip["sprite_ancho"], clip["sprite_alto"]))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superficie_mario.set_colorkey(self.color)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superficie_mario_escalado = pygame.transform.scale(superficie_mario, (self.scale_ancho, self.scale_alto))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return superficie_mario_escalado</a:t>
            </a:r>
            <a:endParaRPr sz="800"/>
          </a:p>
        </p:txBody>
      </p:sp>
      <p:sp>
        <p:nvSpPr>
          <p:cNvPr id="677" name="Google Shape;677;g33bbbd9375c_0_0"/>
          <p:cNvSpPr txBox="1"/>
          <p:nvPr/>
        </p:nvSpPr>
        <p:spPr>
          <a:xfrm>
            <a:off x="3895075" y="3103463"/>
            <a:ext cx="1839000" cy="1569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animaciones 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0: {superficie1},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1: {"superficie2},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2: {superficie3},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  3: {superficie4}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g33bbbd9375c_0_0"/>
          <p:cNvSpPr txBox="1"/>
          <p:nvPr/>
        </p:nvSpPr>
        <p:spPr>
          <a:xfrm>
            <a:off x="3994325" y="24759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Observar que obtenemos la superficie actual cada vez que lo necesitamos, pero  seria mejor ya directamente:</a:t>
            </a:r>
            <a:endParaRPr/>
          </a:p>
        </p:txBody>
      </p:sp>
      <p:sp>
        <p:nvSpPr>
          <p:cNvPr id="679" name="Google Shape;679;g33bbbd9375c_0_0"/>
          <p:cNvSpPr txBox="1"/>
          <p:nvPr/>
        </p:nvSpPr>
        <p:spPr>
          <a:xfrm>
            <a:off x="5958800" y="31034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num_frames</a:t>
            </a:r>
            <a:r>
              <a:rPr lang="es-MX" sz="800">
                <a:highlight>
                  <a:schemeClr val="lt1"/>
                </a:highlight>
              </a:rPr>
              <a:t>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6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g33bbbd9375c_0_0"/>
          <p:cNvSpPr txBox="1"/>
          <p:nvPr/>
        </p:nvSpPr>
        <p:spPr>
          <a:xfrm>
            <a:off x="7362100" y="31034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</a:t>
            </a:r>
            <a:r>
              <a:rPr lang="es-MX" sz="800">
                <a:highlight>
                  <a:schemeClr val="lt1"/>
                </a:highlight>
              </a:rPr>
              <a:t>f</a:t>
            </a:r>
            <a:r>
              <a:rPr lang="es-MX" sz="800">
                <a:highlight>
                  <a:srgbClr val="FFFF00"/>
                </a:highlight>
              </a:rPr>
              <a:t>rame_delays</a:t>
            </a:r>
            <a:r>
              <a:rPr lang="es-MX" sz="800">
                <a:highlight>
                  <a:schemeClr val="lt1"/>
                </a:highlight>
              </a:rPr>
              <a:t>=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"izquierda": {</a:t>
            </a:r>
            <a:endParaRPr sz="8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"arriba": {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  11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},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3bbbd9375c_0_2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g33bbbd9375c_0_2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g33bbbd9375c_0_2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g33bbbd9375c_0_2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g33bbbd9375c_0_2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g33bbbd9375c_0_2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1" name="Google Shape;691;g33bbbd9375c_0_2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692" name="Google Shape;692;g33bbbd9375c_0_2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Cargando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33bbbd9375c_0_2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0ptimizamos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g33bbbd9375c_0_27"/>
          <p:cNvSpPr txBox="1"/>
          <p:nvPr/>
        </p:nvSpPr>
        <p:spPr>
          <a:xfrm>
            <a:off x="296900" y="1054425"/>
            <a:ext cx="3440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definir_animaciones(self):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</a:t>
            </a:r>
            <a:r>
              <a:rPr lang="es-MX" sz="700">
                <a:highlight>
                  <a:schemeClr val="lt1"/>
                </a:highlight>
              </a:rPr>
              <a:t>animaciones 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"frames":</a:t>
            </a: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0: {"x": 10, "y": 190, "sprite_ancho": 20, "sprite_alto": 40},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    1: {"x": 30, "y": 190, "sprite_ancho": 20, "sprite_alto": 40},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    2: {"x": 50, "y": 190, "sprite_ancho": 20, "sprite_alto": 40}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"frame_delay": 8  # Más rápido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"frames":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0: {"x": 69,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1: {"x": 87,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2: {"x": 103, "y": 190, "sprite_ancho": 20, "sprite_alto": 40},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  3: {"x": 126, "y": 190, "sprite_ancho": 20, "sprite_alto": 40}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"frame_delay": 12  # Más lento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}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rgbClr val="F09F0A"/>
                </a:highlight>
              </a:rPr>
              <a:t> </a:t>
            </a:r>
            <a:r>
              <a:rPr lang="es-MX" sz="700">
                <a:highlight>
                  <a:schemeClr val="lt1"/>
                </a:highlight>
              </a:rPr>
              <a:t>      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return animaciones</a:t>
            </a:r>
            <a:endParaRPr sz="700">
              <a:highlight>
                <a:srgbClr val="FFFF00"/>
              </a:highlight>
            </a:endParaRPr>
          </a:p>
        </p:txBody>
      </p:sp>
      <p:sp>
        <p:nvSpPr>
          <p:cNvPr id="695" name="Google Shape;695;g33bbbd9375c_0_27"/>
          <p:cNvSpPr txBox="1"/>
          <p:nvPr/>
        </p:nvSpPr>
        <p:spPr>
          <a:xfrm>
            <a:off x="3931550" y="1054425"/>
            <a:ext cx="5614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cargar_superficies_numframe_delays(self,animaciones):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num_frames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frame_delays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superficies = {}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for animacion, data in animaciones.items():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num_frames[animacion] = len(data["frames"])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frame_delays[animacion] = data["frame_delay"]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# Cargar los frames de la animación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superficies[animacion] = []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for frame in data["frames"].values():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clip = self.hoja_sprite.subsurface((frame["x"], frame["y"], frame["sprite_ancho"], frame["sprite_alto"]))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clip.set_colorkey(self.color)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        superficies[animacion].append(pygame.transform.scale(clip, (self.scale_ancho, self.scale_alto)))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r>
              <a:rPr lang="es-MX" sz="700">
                <a:highlight>
                  <a:srgbClr val="FF00FF"/>
                </a:highlight>
              </a:rPr>
              <a:t>self.superficies </a:t>
            </a:r>
            <a:r>
              <a:rPr lang="es-MX" sz="700"/>
              <a:t>= superficies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</a:t>
            </a:r>
            <a:r>
              <a:rPr lang="es-MX" sz="700">
                <a:highlight>
                  <a:srgbClr val="00FFFF"/>
                </a:highlight>
              </a:rPr>
              <a:t>  self.num_frames</a:t>
            </a:r>
            <a:r>
              <a:rPr lang="es-MX" sz="700"/>
              <a:t>=num_frames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      </a:t>
            </a:r>
            <a:r>
              <a:rPr lang="es-MX" sz="700">
                <a:highlight>
                  <a:srgbClr val="FFFF00"/>
                </a:highlight>
              </a:rPr>
              <a:t>self.frame_delays</a:t>
            </a:r>
            <a:r>
              <a:rPr lang="es-MX" sz="700"/>
              <a:t>=frame_delays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96" name="Google Shape;696;g33bbbd9375c_0_27"/>
          <p:cNvSpPr txBox="1"/>
          <p:nvPr/>
        </p:nvSpPr>
        <p:spPr>
          <a:xfrm>
            <a:off x="3895075" y="3429798"/>
            <a:ext cx="1839000" cy="133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rgbClr val="FF00FF"/>
                </a:highlight>
              </a:rPr>
              <a:t>superficies</a:t>
            </a:r>
            <a:r>
              <a:rPr lang="es-MX" sz="600">
                <a:highlight>
                  <a:schemeClr val="lt1"/>
                </a:highlight>
              </a:rPr>
              <a:t> 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0: {superficie1},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1: {"superficie2},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2: {superficie3},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3: {superficie4}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g33bbbd9375c_0_27"/>
          <p:cNvSpPr txBox="1"/>
          <p:nvPr/>
        </p:nvSpPr>
        <p:spPr>
          <a:xfrm>
            <a:off x="5951025" y="3501825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</a:t>
            </a:r>
            <a:r>
              <a:rPr lang="es-MX" sz="600">
                <a:highlight>
                  <a:srgbClr val="00FFFF"/>
                </a:highlight>
              </a:rPr>
              <a:t>num_frames</a:t>
            </a:r>
            <a:r>
              <a:rPr lang="es-MX" sz="600">
                <a:highlight>
                  <a:schemeClr val="lt1"/>
                </a:highlight>
              </a:rPr>
              <a:t>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6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g33bbbd9375c_0_27"/>
          <p:cNvSpPr txBox="1"/>
          <p:nvPr/>
        </p:nvSpPr>
        <p:spPr>
          <a:xfrm>
            <a:off x="7346550" y="3501825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</a:t>
            </a:r>
            <a:r>
              <a:rPr lang="es-MX" sz="700">
                <a:highlight>
                  <a:schemeClr val="lt1"/>
                </a:highlight>
              </a:rPr>
              <a:t>f</a:t>
            </a:r>
            <a:r>
              <a:rPr lang="es-MX" sz="700">
                <a:highlight>
                  <a:srgbClr val="FFFF00"/>
                </a:highlight>
              </a:rPr>
              <a:t>rame_delays</a:t>
            </a:r>
            <a:r>
              <a:rPr lang="es-MX" sz="700">
                <a:highlight>
                  <a:schemeClr val="lt1"/>
                </a:highlight>
              </a:rPr>
              <a:t>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11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3bbbd9375c_0_4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g33bbbd9375c_0_4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g33bbbd9375c_0_4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g33bbbd9375c_0_4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g33bbbd9375c_0_4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g33bbbd9375c_0_4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9" name="Google Shape;709;g33bbbd9375c_0_4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10" name="Google Shape;710;g33bbbd9375c_0_4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Cargando  animaciones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3bbbd9375c_0_4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https://github.com/yussefomar/pygame/blob/main/parte2/monoV12.py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g33bbbd9375c_0_47"/>
          <p:cNvSpPr txBox="1"/>
          <p:nvPr/>
        </p:nvSpPr>
        <p:spPr>
          <a:xfrm>
            <a:off x="484225" y="1097723"/>
            <a:ext cx="1839000" cy="133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rgbClr val="FF00FF"/>
                </a:highlight>
              </a:rPr>
              <a:t>superficies</a:t>
            </a:r>
            <a:r>
              <a:rPr lang="es-MX" sz="600">
                <a:highlight>
                  <a:schemeClr val="lt1"/>
                </a:highlight>
              </a:rPr>
              <a:t> 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chemeClr val="dk2"/>
                </a:solidFill>
                <a:highlight>
                  <a:schemeClr val="lt1"/>
                </a:highlight>
              </a:rPr>
              <a:t>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0: {superficie1,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1: {"superficie2},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    2: {"superficie3}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0: {superficie1},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1: {"superficie2},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2: {superficie3},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  3: {superficie4}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g33bbbd9375c_0_47"/>
          <p:cNvSpPr txBox="1"/>
          <p:nvPr/>
        </p:nvSpPr>
        <p:spPr>
          <a:xfrm>
            <a:off x="2540175" y="11697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</a:t>
            </a:r>
            <a:r>
              <a:rPr lang="es-MX" sz="600">
                <a:highlight>
                  <a:srgbClr val="00FFFF"/>
                </a:highlight>
              </a:rPr>
              <a:t>num_frames</a:t>
            </a:r>
            <a:r>
              <a:rPr lang="es-MX" sz="600">
                <a:highlight>
                  <a:schemeClr val="lt1"/>
                </a:highlight>
              </a:rPr>
              <a:t>=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"izquierda": {</a:t>
            </a:r>
            <a:endParaRPr sz="6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600">
                <a:solidFill>
                  <a:srgbClr val="0D0D0D"/>
                </a:solidFill>
                <a:highlight>
                  <a:schemeClr val="lt1"/>
                </a:highlight>
              </a:rPr>
              <a:t> 5            },</a:t>
            </a:r>
            <a:endParaRPr sz="6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"arriba": {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  6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},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>
                <a:highlight>
                  <a:schemeClr val="lt1"/>
                </a:highlight>
              </a:rPr>
              <a:t>            </a:t>
            </a:r>
            <a:endParaRPr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g33bbbd9375c_0_47"/>
          <p:cNvSpPr txBox="1"/>
          <p:nvPr/>
        </p:nvSpPr>
        <p:spPr>
          <a:xfrm>
            <a:off x="3935700" y="1169750"/>
            <a:ext cx="1035600" cy="98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 </a:t>
            </a:r>
            <a:r>
              <a:rPr lang="es-MX" sz="700">
                <a:highlight>
                  <a:schemeClr val="lt1"/>
                </a:highlight>
              </a:rPr>
              <a:t>f</a:t>
            </a:r>
            <a:r>
              <a:rPr lang="es-MX" sz="700">
                <a:highlight>
                  <a:srgbClr val="FFFF00"/>
                </a:highlight>
              </a:rPr>
              <a:t>rame_delays</a:t>
            </a:r>
            <a:r>
              <a:rPr lang="es-MX" sz="700">
                <a:highlight>
                  <a:schemeClr val="lt1"/>
                </a:highlight>
              </a:rPr>
              <a:t>=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"izquierda": {</a:t>
            </a:r>
            <a:endParaRPr sz="700">
              <a:solidFill>
                <a:srgbClr val="50A14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50A14F"/>
                </a:solidFill>
                <a:highlight>
                  <a:schemeClr val="lt1"/>
                </a:highlight>
              </a:rPr>
              <a:t>           </a:t>
            </a: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</a:rPr>
              <a:t> 14            },</a:t>
            </a:r>
            <a:endParaRPr sz="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"arriba": {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  11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highlight>
                  <a:schemeClr val="lt1"/>
                </a:highlight>
              </a:rPr>
              <a:t>            },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      </a:t>
            </a:r>
            <a:endParaRPr sz="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highlight>
                  <a:schemeClr val="lt1"/>
                </a:highlight>
              </a:rPr>
              <a:t>      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g33bbbd9375c_0_47"/>
          <p:cNvSpPr txBox="1"/>
          <p:nvPr/>
        </p:nvSpPr>
        <p:spPr>
          <a:xfrm>
            <a:off x="484225" y="2836225"/>
            <a:ext cx="3633600" cy="87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def obtener_superficie_actual(self):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superficie_actual = self.superficies[self.animacion_actual]          delays=self.frame_delays[self.animacion_actual]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   clip=superficie_actual[self.frame // delays]    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     return clip</a:t>
            </a:r>
            <a:endParaRPr sz="900"/>
          </a:p>
        </p:txBody>
      </p:sp>
      <p:sp>
        <p:nvSpPr>
          <p:cNvPr id="716" name="Google Shape;716;g33bbbd9375c_0_47"/>
          <p:cNvSpPr txBox="1"/>
          <p:nvPr/>
        </p:nvSpPr>
        <p:spPr>
          <a:xfrm>
            <a:off x="4971300" y="2691250"/>
            <a:ext cx="3318900" cy="113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num_frame_actual=self.num_frames[self.animacion_actual]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delay_actual=self.frame_delays[self.animacion_actual]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42940d35e_0_6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3442940d35e_0_6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g3442940d35e_0_6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3442940d35e_0_6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g3442940d35e_0_6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g3442940d35e_0_6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" name="Google Shape;94;g3442940d35e_0_6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5" name="Google Shape;95;g3442940d35e_0_6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Video del evento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442940d35e_0_68"/>
          <p:cNvSpPr txBox="1"/>
          <p:nvPr/>
        </p:nvSpPr>
        <p:spPr>
          <a:xfrm>
            <a:off x="251200" y="661725"/>
            <a:ext cx="86445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</a:rPr>
              <a:t>Recomendación</a:t>
            </a:r>
            <a:r>
              <a:rPr lang="es-MX" sz="1200">
                <a:solidFill>
                  <a:schemeClr val="dk2"/>
                </a:solidFill>
              </a:rPr>
              <a:t> ver en paralelo con el powerpoint, </a:t>
            </a:r>
            <a:r>
              <a:rPr lang="es-MX" sz="1200">
                <a:solidFill>
                  <a:schemeClr val="dk2"/>
                </a:solidFill>
              </a:rPr>
              <a:t>abrirlo</a:t>
            </a:r>
            <a:r>
              <a:rPr lang="es-MX" sz="1200">
                <a:solidFill>
                  <a:schemeClr val="dk2"/>
                </a:solidFill>
              </a:rPr>
              <a:t> en una nueva pestaña asi podes agrandar y dale 1080 de calidad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3442940d35e_0_68" title="Evento 2 Creacion de un videojuego con Python pygame, donkey kong juego  Yuscu Meji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075" y="1178550"/>
            <a:ext cx="6299382" cy="35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bbbd9375c_0_7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g33bbbd9375c_0_7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g33bbbd9375c_0_7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g33bbbd9375c_0_7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g33bbbd9375c_0_7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g33bbbd9375c_0_7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7" name="Google Shape;727;g33bbbd9375c_0_7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28" name="Google Shape;728;g33bbbd9375c_0_7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33bbbd9375c_0_7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personajes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g33bbbd9375c_0_70"/>
          <p:cNvSpPr txBox="1"/>
          <p:nvPr/>
        </p:nvSpPr>
        <p:spPr>
          <a:xfrm>
            <a:off x="5042500" y="14607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1" name="Google Shape;731;g33bbbd9375c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3c71302668_0_1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g33c71302668_0_1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g33c71302668_0_1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g33c71302668_0_1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0" name="Google Shape;740;g33c71302668_0_1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g33c71302668_0_1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2" name="Google Shape;742;g33c71302668_0_1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43" name="Google Shape;743;g33c71302668_0_1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33c71302668_0_1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animaciones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g33c71302668_0_17"/>
          <p:cNvSpPr txBox="1"/>
          <p:nvPr/>
        </p:nvSpPr>
        <p:spPr>
          <a:xfrm>
            <a:off x="5042500" y="14607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g33c71302668_0_17"/>
          <p:cNvSpPr txBox="1"/>
          <p:nvPr/>
        </p:nvSpPr>
        <p:spPr>
          <a:xfrm>
            <a:off x="372450" y="1017825"/>
            <a:ext cx="3092700" cy="369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ANIMACIONES_FONDO ={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0: {"x": 12, "y": 345, "sprite_ancho": 230  , "sprite_alto": 272}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ANIMACIONES_MARIO =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"izquierda":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10,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1: {"x": 30,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2: {"x": 50,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"arriba":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0: {"x": 69,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1: {"x": 87,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2: {"x": 103, "y": 190,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 3: {"x": 126,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12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"reposo":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10, "y": 190, "sprite_ancho": 20, "sprite_alto": 40}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20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"golpe":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"frames": {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0: {"x": 12, "y": 225, "sprite_ancho": 20,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1: {"x": 38, "y": 225, "sprite_ancho": 30,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3: {"x": 64, "y": 225, "sprite_ancho": 26, "sprite_alto": 40},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    2: {"x": 86, "y": 225, "sprite_ancho": 38, "sprite_alto": 40}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},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    "frame_delay": 15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}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}</a:t>
            </a:r>
            <a:endParaRPr sz="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c71302668_0_3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g33c71302668_0_3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g33c71302668_0_3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g33c71302668_0_3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g33c71302668_0_3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" name="Google Shape;756;g33c71302668_0_3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7" name="Google Shape;757;g33c71302668_0_3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58" name="Google Shape;758;g33c71302668_0_3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33c71302668_0_34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0" name="Google Shape;760;g33c71302668_0_34"/>
          <p:cNvSpPr txBox="1"/>
          <p:nvPr/>
        </p:nvSpPr>
        <p:spPr>
          <a:xfrm>
            <a:off x="5042500" y="14607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g33c71302668_0_34"/>
          <p:cNvSpPr txBox="1"/>
          <p:nvPr/>
        </p:nvSpPr>
        <p:spPr>
          <a:xfrm>
            <a:off x="296900" y="986350"/>
            <a:ext cx="4565700" cy="387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import pygame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import time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from personajes import Mario, Donkingkong,Fondo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from config import ANCHO_VENTANA,ALTO_VENTANA,COLOR_BLANCO,COLOR_NEGRO,FPS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Inicializar Pygame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pygame.init()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ventana = pygame.display.set_mode((ANCHO_VENTANA, ALTO_VENTANA))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clock = pygame.time.Clock()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Crear personajees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velocidad=5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pos_x_don=35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pos_y_don=110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ancho=80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alto=80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fondo = Fondo("imagenesmono/hojasprite.png", COLOR_NEGRO, 0, 0, ANCHO_VENTANA, ALTO_VENTANA,velocidad)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donkingkong = Donkingkong("imagenesmono/hojasprite.png", COLOR_NEGRO, pos_x_don, pos_y_don, ancho, alto,velocidad)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mario = Mario("imagenesmono/hojasprite.png",COLOR_NEGRO, 20, 490, 85, 75,velocidad)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Bucle principal del juego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jugando = True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while jugando: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clock.tick(FPS)  # Mantener 60 FPS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for evento in pygame.event.get():  # Captura eventos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if evento.type == pygame.QUIT: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        jugando = False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# Actualizar la posición del personaje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mario.actualizar_posicion()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# Dibujar en la ventana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ventana.blit(fondo.obtener_superficie_actual(), (fondo.posx, fondo.posy))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ventana.blit(mario.obtener_superficie_actual(), (mario.posx, mario.posy))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ventana.blit(donkingkong.obtener_superficie_actual(), (donkingkong.posx, donkingkong.posy))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    pygame.display.flip()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pygame.quit()</a:t>
            </a:r>
            <a:endParaRPr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c71302668_0_4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g33c71302668_0_4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g33c71302668_0_4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g33c71302668_0_4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g33c71302668_0_4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1" name="Google Shape;771;g33c71302668_0_4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2" name="Google Shape;772;g33c71302668_0_4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73" name="Google Shape;773;g33c71302668_0_4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33c71302668_0_49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Config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" name="Google Shape;775;g33c71302668_0_49"/>
          <p:cNvSpPr txBox="1"/>
          <p:nvPr/>
        </p:nvSpPr>
        <p:spPr>
          <a:xfrm>
            <a:off x="5042500" y="14607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1-configuración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2-personajes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3-main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4-animaciones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g33c71302668_0_49"/>
          <p:cNvSpPr txBox="1"/>
          <p:nvPr/>
        </p:nvSpPr>
        <p:spPr>
          <a:xfrm>
            <a:off x="296900" y="986350"/>
            <a:ext cx="3784200" cy="138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config.py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Configuración de la pantalla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ANCHO_VENTANA = 800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ALTO_VENTANA = 600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Colores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COLOR_BLANCO = (255, 255, 255)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COLOR_NEGRO = (0, 0, 0)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# FPS del juego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"/>
              <a:t>FPS = 60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3c71302668_0_9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g33c71302668_0_9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3" name="Google Shape;783;g33c71302668_0_9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g33c71302668_0_9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g33c71302668_0_9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g33c71302668_0_9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7" name="Google Shape;787;g33c71302668_0_9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788" name="Google Shape;788;g33c71302668_0_9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33c71302668_0_9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g33c71302668_0_92"/>
          <p:cNvSpPr txBox="1"/>
          <p:nvPr/>
        </p:nvSpPr>
        <p:spPr>
          <a:xfrm>
            <a:off x="5042500" y="1393425"/>
            <a:ext cx="30000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llama herencia, se usa para no repetir codigo, basicamente tenemos personaje que es la clase madre y sus hijos son mario, donkeykong, fondo, La herencia es una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relación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tipo “es un”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1" name="Google Shape;791;g33c71302668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3c71302668_0_92"/>
          <p:cNvSpPr txBox="1"/>
          <p:nvPr/>
        </p:nvSpPr>
        <p:spPr>
          <a:xfrm>
            <a:off x="5042500" y="2720525"/>
            <a:ext cx="3000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 mario, Donkeykong y Fondo, herede tanto los atributos y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personaje.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tambien que mario , DonkeyKong y Fondo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reescriben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porque no son igual que su padre.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3c71302668_0_10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g33c71302668_0_10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g33c71302668_0_10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g33c71302668_0_10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g33c71302668_0_10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g33c71302668_0_10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3" name="Google Shape;803;g33c71302668_0_10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04" name="Google Shape;804;g33c71302668_0_10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3c71302668_0_10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g33c71302668_0_107"/>
          <p:cNvSpPr txBox="1"/>
          <p:nvPr/>
        </p:nvSpPr>
        <p:spPr>
          <a:xfrm>
            <a:off x="5042500" y="1393425"/>
            <a:ext cx="30000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llama herencia, se usa para no repetir codigo, basicamente tenemos personaje que es la clase madre y sus hijos son mario, donkeykong, fondo, La herencia es una relación de tipo “es un”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7" name="Google Shape;807;g33c71302668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33c71302668_0_107"/>
          <p:cNvSpPr txBox="1"/>
          <p:nvPr/>
        </p:nvSpPr>
        <p:spPr>
          <a:xfrm>
            <a:off x="5042500" y="27205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 mario, Donkeykong y Fondo, herede tanto los atributos y los métodos de personaje.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tambien que mario , DonkeyKong y Fondo reescriben métodos porque no son igual que su padre.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Vemos que mario, donkeykong y fondo sobreescriben el metodo reflejo.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3c71302668_0_12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g33c71302668_0_12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g33c71302668_0_12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g33c71302668_0_12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g33c71302668_0_12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g33c71302668_0_12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9" name="Google Shape;819;g33c71302668_0_12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20" name="Google Shape;820;g33c71302668_0_12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33c71302668_0_12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2" name="Google Shape;822;g33c71302668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33c71302668_0_122"/>
          <p:cNvSpPr txBox="1"/>
          <p:nvPr/>
        </p:nvSpPr>
        <p:spPr>
          <a:xfrm>
            <a:off x="4918175" y="14463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método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g33c71302668_0_122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g33c71302668_0_122"/>
          <p:cNvSpPr txBox="1"/>
          <p:nvPr/>
        </p:nvSpPr>
        <p:spPr>
          <a:xfrm>
            <a:off x="6816525" y="3768631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3ca509e877_3_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g33ca509e877_3_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g33ca509e877_3_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g33ca509e877_3_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g33ca509e877_3_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5" name="Google Shape;835;g33ca509e877_3_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6" name="Google Shape;836;g33ca509e877_3_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37" name="Google Shape;837;g33ca509e877_3_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Refactorizando en módulos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33ca509e877_3_2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Utilizamos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https://github.com/yussefomar/pygame/tree/main/parte2/monoV13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9" name="Google Shape;839;g33ca509e877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1250113"/>
            <a:ext cx="3887208" cy="34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33ca509e877_3_2"/>
          <p:cNvSpPr txBox="1"/>
          <p:nvPr/>
        </p:nvSpPr>
        <p:spPr>
          <a:xfrm>
            <a:off x="4918175" y="14463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métodos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método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g33ca509e877_3_2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posee un solo frame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 tiene reflejos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g33ca509e877_3_2"/>
          <p:cNvSpPr txBox="1"/>
          <p:nvPr/>
        </p:nvSpPr>
        <p:spPr>
          <a:xfrm>
            <a:off x="6808750" y="3522994"/>
            <a:ext cx="1467300" cy="11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mario se mueve por eventos del teclado mientras que Dokeykong se mueve solo, Fondo no se mueve.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3ca509e877_3_1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g33ca509e877_3_1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g33ca509e877_3_1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g33ca509e877_3_1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g33ca509e877_3_1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2" name="Google Shape;852;g33ca509e877_3_1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3" name="Google Shape;853;g33ca509e877_3_1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54" name="Google Shape;854;g33ca509e877_3_1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33ca509e877_3_18"/>
          <p:cNvSpPr txBox="1"/>
          <p:nvPr/>
        </p:nvSpPr>
        <p:spPr>
          <a:xfrm rot="-642663">
            <a:off x="5144322" y="3266992"/>
            <a:ext cx="3512397" cy="6985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 solo tuvieramos una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simplemente hariamos eso, pero como harias para agregar otra animacion ejemplo lanzar_barriles y darle  un tiempo de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ejecución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 cada </a:t>
            </a: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6" name="Google Shape;856;g33ca509e877_3_18"/>
          <p:cNvSpPr txBox="1"/>
          <p:nvPr/>
        </p:nvSpPr>
        <p:spPr>
          <a:xfrm>
            <a:off x="296900" y="1903250"/>
            <a:ext cx="4847400" cy="230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class Donkingkong(Personaje):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def __init__(self, ruta, color, posx, posy, scale_ancho, scale_alto, velocidad):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super().__init__( ruta, color, posx, posy, scale_ancho, scale_alto, velocidad)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self.reflejos={}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# Obtener el diccionario de animaciones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self.cargar_superficies_numframe_delays(ANIMACIONES_DONKEYKONG)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  # se agrego para movimiento automatico</a:t>
            </a:r>
            <a:endParaRPr sz="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  </a:t>
            </a: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self.direcciones = ["pecho"]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     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</a:rPr>
              <a:t>    </a:t>
            </a: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def actualizar_posicion(self):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animacion= self.direcciones[0]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self.animacion_actual = animacion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self.actualizar_frame()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rgbClr val="EAD1DC"/>
                </a:highlight>
              </a:rPr>
              <a:t>        en_movimiento = True</a:t>
            </a:r>
            <a:endParaRPr sz="8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</a:endParaRPr>
          </a:p>
        </p:txBody>
      </p:sp>
      <p:pic>
        <p:nvPicPr>
          <p:cNvPr id="857" name="Google Shape;857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27533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3ca509e877_3_18"/>
          <p:cNvSpPr txBox="1"/>
          <p:nvPr/>
        </p:nvSpPr>
        <p:spPr>
          <a:xfrm>
            <a:off x="2556925" y="149380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9" name="Google Shape;859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226225" y="9828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33ca509e877_3_18"/>
          <p:cNvSpPr txBox="1"/>
          <p:nvPr/>
        </p:nvSpPr>
        <p:spPr>
          <a:xfrm>
            <a:off x="5249613" y="14153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5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1" name="Google Shape;861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978299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g33ca509e877_3_18"/>
          <p:cNvSpPr txBox="1"/>
          <p:nvPr/>
        </p:nvSpPr>
        <p:spPr>
          <a:xfrm>
            <a:off x="7978324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9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g33ca509e877_3_18"/>
          <p:cNvSpPr txBox="1"/>
          <p:nvPr/>
        </p:nvSpPr>
        <p:spPr>
          <a:xfrm>
            <a:off x="254525" y="885225"/>
            <a:ext cx="21333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self.num_frames</a:t>
            </a:r>
            <a:r>
              <a:rPr lang="es-MX" sz="900">
                <a:solidFill>
                  <a:srgbClr val="FF9900"/>
                </a:solidFill>
              </a:rPr>
              <a:t>* self.frame_delay</a:t>
            </a:r>
            <a:endParaRPr sz="9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FF9900"/>
                </a:solidFill>
              </a:rPr>
              <a:t> </a:t>
            </a:r>
            <a:r>
              <a:rPr lang="es-MX" sz="900">
                <a:solidFill>
                  <a:srgbClr val="0D0D0D"/>
                </a:solidFill>
              </a:rPr>
              <a:t>seria el total de frames</a:t>
            </a:r>
            <a:endParaRPr b="1" sz="10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g33ca509e877_3_18"/>
          <p:cNvSpPr/>
          <p:nvPr/>
        </p:nvSpPr>
        <p:spPr>
          <a:xfrm>
            <a:off x="1993788" y="1070200"/>
            <a:ext cx="4926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5" name="Google Shape;865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332449" y="969300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33ca509e877_3_18"/>
          <p:cNvSpPr txBox="1"/>
          <p:nvPr/>
        </p:nvSpPr>
        <p:spPr>
          <a:xfrm>
            <a:off x="3180375" y="1408575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7" name="Google Shape;867;g33ca509e877_3_18"/>
          <p:cNvPicPr preferRelativeResize="0"/>
          <p:nvPr/>
        </p:nvPicPr>
        <p:blipFill rotWithShape="1">
          <a:blip r:embed="rId3">
            <a:alphaModFix/>
          </a:blip>
          <a:srcRect b="0" l="0" r="72404" t="0"/>
          <a:stretch/>
        </p:blipFill>
        <p:spPr>
          <a:xfrm>
            <a:off x="3956499" y="969288"/>
            <a:ext cx="402050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33ca509e877_3_18"/>
          <p:cNvSpPr txBox="1"/>
          <p:nvPr/>
        </p:nvSpPr>
        <p:spPr>
          <a:xfrm>
            <a:off x="3804425" y="1408563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9" name="Google Shape;869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4486675" y="9760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3ca509e877_3_18"/>
          <p:cNvSpPr txBox="1"/>
          <p:nvPr/>
        </p:nvSpPr>
        <p:spPr>
          <a:xfrm>
            <a:off x="4523350" y="1422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1" name="Google Shape;871;g33ca509e877_3_18"/>
          <p:cNvPicPr preferRelativeResize="0"/>
          <p:nvPr/>
        </p:nvPicPr>
        <p:blipFill rotWithShape="1">
          <a:blip r:embed="rId3">
            <a:alphaModFix/>
          </a:blip>
          <a:srcRect b="0" l="27393" r="32238" t="0"/>
          <a:stretch/>
        </p:blipFill>
        <p:spPr>
          <a:xfrm>
            <a:off x="5927162" y="972688"/>
            <a:ext cx="58812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33ca509e877_3_18"/>
          <p:cNvSpPr txBox="1"/>
          <p:nvPr/>
        </p:nvSpPr>
        <p:spPr>
          <a:xfrm>
            <a:off x="5950550" y="1405175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6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3" name="Google Shape;873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6604849" y="969300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33ca509e877_3_18"/>
          <p:cNvSpPr txBox="1"/>
          <p:nvPr/>
        </p:nvSpPr>
        <p:spPr>
          <a:xfrm>
            <a:off x="6604874" y="1408575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7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5" name="Google Shape;875;g33ca509e877_3_18"/>
          <p:cNvPicPr preferRelativeResize="0"/>
          <p:nvPr/>
        </p:nvPicPr>
        <p:blipFill rotWithShape="1">
          <a:blip r:embed="rId3">
            <a:alphaModFix/>
          </a:blip>
          <a:srcRect b="0" l="66197" r="0" t="0"/>
          <a:stretch/>
        </p:blipFill>
        <p:spPr>
          <a:xfrm>
            <a:off x="7234574" y="982888"/>
            <a:ext cx="49247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33ca509e877_3_18"/>
          <p:cNvSpPr txBox="1"/>
          <p:nvPr/>
        </p:nvSpPr>
        <p:spPr>
          <a:xfrm>
            <a:off x="7234599" y="1422163"/>
            <a:ext cx="6297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8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7" name="Google Shape;877;g33ca509e877_3_18"/>
          <p:cNvSpPr txBox="1"/>
          <p:nvPr/>
        </p:nvSpPr>
        <p:spPr>
          <a:xfrm>
            <a:off x="2651795" y="552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accent6"/>
                </a:solidFill>
              </a:rPr>
              <a:t>self.frame //self.frame_delay =0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78" name="Google Shape;878;g33ca509e877_3_18"/>
          <p:cNvSpPr txBox="1"/>
          <p:nvPr/>
        </p:nvSpPr>
        <p:spPr>
          <a:xfrm>
            <a:off x="4571995" y="6300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E45649"/>
                </a:solidFill>
              </a:rPr>
              <a:t>self.frame //self.frame_delay =1</a:t>
            </a:r>
            <a:endParaRPr>
              <a:solidFill>
                <a:srgbClr val="E45649"/>
              </a:solidFill>
            </a:endParaRPr>
          </a:p>
        </p:txBody>
      </p:sp>
      <p:sp>
        <p:nvSpPr>
          <p:cNvPr id="879" name="Google Shape;879;g33ca509e877_3_18"/>
          <p:cNvSpPr txBox="1"/>
          <p:nvPr/>
        </p:nvSpPr>
        <p:spPr>
          <a:xfrm>
            <a:off x="6741470" y="61462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4078F2"/>
                </a:solidFill>
              </a:rPr>
              <a:t>self.frame //self.frame_delay =2</a:t>
            </a:r>
            <a:endParaRPr>
              <a:solidFill>
                <a:srgbClr val="4078F2"/>
              </a:solidFill>
            </a:endParaRPr>
          </a:p>
        </p:txBody>
      </p:sp>
      <p:sp>
        <p:nvSpPr>
          <p:cNvPr id="880" name="Google Shape;880;g33ca509e877_3_18"/>
          <p:cNvSpPr/>
          <p:nvPr/>
        </p:nvSpPr>
        <p:spPr>
          <a:xfrm>
            <a:off x="2610600" y="893500"/>
            <a:ext cx="1797900" cy="600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g33ca509e877_3_18"/>
          <p:cNvSpPr/>
          <p:nvPr/>
        </p:nvSpPr>
        <p:spPr>
          <a:xfrm>
            <a:off x="4486675" y="904925"/>
            <a:ext cx="20520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g33ca509e877_3_18"/>
          <p:cNvSpPr/>
          <p:nvPr/>
        </p:nvSpPr>
        <p:spPr>
          <a:xfrm>
            <a:off x="6604825" y="889513"/>
            <a:ext cx="2052000" cy="600300"/>
          </a:xfrm>
          <a:prstGeom prst="rect">
            <a:avLst/>
          </a:prstGeom>
          <a:noFill/>
          <a:ln cap="flat" cmpd="sng" w="38100">
            <a:solidFill>
              <a:srgbClr val="407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g33ca509e877_3_18"/>
          <p:cNvSpPr txBox="1"/>
          <p:nvPr/>
        </p:nvSpPr>
        <p:spPr>
          <a:xfrm>
            <a:off x="5450175" y="1926650"/>
            <a:ext cx="3318900" cy="113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r>
              <a:rPr lang="es-MX" sz="800"/>
              <a:t>def actualizar_frame(self):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self.frame = self.frame+ 1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num_frame_actual=self.num_frames[self.animacion_actual]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delay_actual=self.frame_delays[self.animacion_actual]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self.frame &gt;= num_frame_actual * delay_actual: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self.frame = 0</a:t>
            </a:r>
            <a:endParaRPr sz="800"/>
          </a:p>
        </p:txBody>
      </p:sp>
      <p:pic>
        <p:nvPicPr>
          <p:cNvPr id="884" name="Google Shape;884;g33ca509e877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125" y="3744179"/>
            <a:ext cx="994250" cy="9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3d8718b922_0_5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g33d8718b922_0_5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1" name="Google Shape;891;g33d8718b922_0_5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g33d8718b922_0_5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g33d8718b922_0_5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4" name="Google Shape;894;g33d8718b922_0_5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5" name="Google Shape;895;g33d8718b922_0_5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896" name="Google Shape;896;g33d8718b922_0_5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33d8718b922_0_51"/>
          <p:cNvSpPr txBox="1"/>
          <p:nvPr/>
        </p:nvSpPr>
        <p:spPr>
          <a:xfrm>
            <a:off x="2135757" y="717075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0D0D0D"/>
                </a:solidFill>
              </a:rPr>
              <a:t>Dirección</a:t>
            </a:r>
            <a:r>
              <a:rPr b="1" lang="es-MX" sz="900">
                <a:solidFill>
                  <a:srgbClr val="0D0D0D"/>
                </a:solidFill>
              </a:rPr>
              <a:t> pecho</a:t>
            </a:r>
            <a:endParaRPr b="1">
              <a:solidFill>
                <a:srgbClr val="0D0D0D"/>
              </a:solidFill>
            </a:endParaRPr>
          </a:p>
        </p:txBody>
      </p:sp>
      <p:sp>
        <p:nvSpPr>
          <p:cNvPr id="898" name="Google Shape;898;g33d8718b922_0_51"/>
          <p:cNvSpPr txBox="1"/>
          <p:nvPr/>
        </p:nvSpPr>
        <p:spPr>
          <a:xfrm>
            <a:off x="6293807" y="737350"/>
            <a:ext cx="17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rgbClr val="0D0D0D"/>
                </a:solidFill>
              </a:rPr>
              <a:t>Direccion lanza barriles</a:t>
            </a:r>
            <a:endParaRPr b="1">
              <a:solidFill>
                <a:srgbClr val="0D0D0D"/>
              </a:solidFill>
            </a:endParaRPr>
          </a:p>
        </p:txBody>
      </p:sp>
      <p:pic>
        <p:nvPicPr>
          <p:cNvPr id="899" name="Google Shape;899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750488" y="1188475"/>
            <a:ext cx="7230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3294559" y="1213550"/>
            <a:ext cx="6391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1590413" y="1213550"/>
            <a:ext cx="7230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444709" y="1213550"/>
            <a:ext cx="639100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154237" y="1111850"/>
            <a:ext cx="741852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6780541" y="1152954"/>
            <a:ext cx="741852" cy="54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943140" y="1138051"/>
            <a:ext cx="741852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7651661" y="1152954"/>
            <a:ext cx="741852" cy="54429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33d8718b922_0_51"/>
          <p:cNvSpPr txBox="1"/>
          <p:nvPr/>
        </p:nvSpPr>
        <p:spPr>
          <a:xfrm>
            <a:off x="10740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8" name="Google Shape;908;g33d8718b922_0_51"/>
          <p:cNvSpPr txBox="1"/>
          <p:nvPr/>
        </p:nvSpPr>
        <p:spPr>
          <a:xfrm>
            <a:off x="16531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g33d8718b922_0_51"/>
          <p:cNvSpPr txBox="1"/>
          <p:nvPr/>
        </p:nvSpPr>
        <p:spPr>
          <a:xfrm>
            <a:off x="2277163" y="182613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0" name="Google Shape;910;g33d8718b922_0_51"/>
          <p:cNvSpPr txBox="1"/>
          <p:nvPr/>
        </p:nvSpPr>
        <p:spPr>
          <a:xfrm>
            <a:off x="2982800" y="18261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1" name="Google Shape;911;g33d8718b922_0_51"/>
          <p:cNvSpPr txBox="1"/>
          <p:nvPr/>
        </p:nvSpPr>
        <p:spPr>
          <a:xfrm>
            <a:off x="55949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2" name="Google Shape;912;g33d8718b922_0_51"/>
          <p:cNvSpPr txBox="1"/>
          <p:nvPr/>
        </p:nvSpPr>
        <p:spPr>
          <a:xfrm>
            <a:off x="6174013" y="1826150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g33d8718b922_0_51"/>
          <p:cNvSpPr txBox="1"/>
          <p:nvPr/>
        </p:nvSpPr>
        <p:spPr>
          <a:xfrm>
            <a:off x="6798063" y="1826138"/>
            <a:ext cx="7062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4" name="Google Shape;914;g33d8718b922_0_51"/>
          <p:cNvSpPr txBox="1"/>
          <p:nvPr/>
        </p:nvSpPr>
        <p:spPr>
          <a:xfrm>
            <a:off x="7503700" y="1826150"/>
            <a:ext cx="588000" cy="36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5" name="Google Shape;915;g33d8718b922_0_51"/>
          <p:cNvSpPr txBox="1"/>
          <p:nvPr/>
        </p:nvSpPr>
        <p:spPr>
          <a:xfrm>
            <a:off x="514100" y="2331150"/>
            <a:ext cx="7645500" cy="8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lo que hicimos es asignar  direccion= pecho y </a:t>
            </a: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vamos iterando en sus frame 1, frame 2..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 Pero necesitamos matener la direccion pecho ejemplo durante 70 frame y despues pasar a la otra direccion = lanzar barriles  y mantener tambien esa direccion duranet 70 frames y pasar a direccion= pecho.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6" name="Google Shape;916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654625" y="3001000"/>
            <a:ext cx="599611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764520" y="3021975"/>
            <a:ext cx="530030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33d8718b922_0_51"/>
          <p:cNvPicPr preferRelativeResize="0"/>
          <p:nvPr/>
        </p:nvPicPr>
        <p:blipFill rotWithShape="1">
          <a:blip r:embed="rId3">
            <a:alphaModFix/>
          </a:blip>
          <a:srcRect b="0" l="0" r="47512" t="0"/>
          <a:stretch/>
        </p:blipFill>
        <p:spPr>
          <a:xfrm>
            <a:off x="1351207" y="3021975"/>
            <a:ext cx="599611" cy="4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33d8718b922_0_51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2059707" y="3021975"/>
            <a:ext cx="530030" cy="43804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33d8718b922_0_51"/>
          <p:cNvSpPr txBox="1"/>
          <p:nvPr/>
        </p:nvSpPr>
        <p:spPr>
          <a:xfrm>
            <a:off x="922937" y="3534405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1" name="Google Shape;921;g33d8718b922_0_51"/>
          <p:cNvSpPr txBox="1"/>
          <p:nvPr/>
        </p:nvSpPr>
        <p:spPr>
          <a:xfrm>
            <a:off x="1403206" y="3534405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g33d8718b922_0_51"/>
          <p:cNvSpPr txBox="1"/>
          <p:nvPr/>
        </p:nvSpPr>
        <p:spPr>
          <a:xfrm>
            <a:off x="1920755" y="3534394"/>
            <a:ext cx="5859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g33d8718b922_0_51"/>
          <p:cNvSpPr txBox="1"/>
          <p:nvPr/>
        </p:nvSpPr>
        <p:spPr>
          <a:xfrm>
            <a:off x="2505972" y="3534400"/>
            <a:ext cx="1361400" cy="3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4,... hasta 70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4" name="Google Shape;924;g33d8718b922_0_51"/>
          <p:cNvSpPr/>
          <p:nvPr/>
        </p:nvSpPr>
        <p:spPr>
          <a:xfrm>
            <a:off x="3947200" y="3220950"/>
            <a:ext cx="6390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5" name="Google Shape;925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4864527" y="2937521"/>
            <a:ext cx="649306" cy="37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6287948" y="2964543"/>
            <a:ext cx="649306" cy="3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33d8718b922_0_51"/>
          <p:cNvPicPr preferRelativeResize="0"/>
          <p:nvPr/>
        </p:nvPicPr>
        <p:blipFill rotWithShape="1">
          <a:blip r:embed="rId4">
            <a:alphaModFix/>
          </a:blip>
          <a:srcRect b="0" l="0" r="49690" t="0"/>
          <a:stretch/>
        </p:blipFill>
        <p:spPr>
          <a:xfrm>
            <a:off x="5555013" y="2954745"/>
            <a:ext cx="649306" cy="37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33d8718b922_0_51"/>
          <p:cNvPicPr preferRelativeResize="0"/>
          <p:nvPr/>
        </p:nvPicPr>
        <p:blipFill rotWithShape="1">
          <a:blip r:embed="rId4">
            <a:alphaModFix/>
          </a:blip>
          <a:srcRect b="0" l="49690" r="0" t="5195"/>
          <a:stretch/>
        </p:blipFill>
        <p:spPr>
          <a:xfrm>
            <a:off x="7050396" y="2964543"/>
            <a:ext cx="649306" cy="357823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33d8718b922_0_51"/>
          <p:cNvSpPr txBox="1"/>
          <p:nvPr/>
        </p:nvSpPr>
        <p:spPr>
          <a:xfrm>
            <a:off x="5250227" y="3407109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1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0" name="Google Shape;930;g33d8718b922_0_51"/>
          <p:cNvSpPr txBox="1"/>
          <p:nvPr/>
        </p:nvSpPr>
        <p:spPr>
          <a:xfrm>
            <a:off x="5757084" y="3407109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2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g33d8718b922_0_51"/>
          <p:cNvSpPr txBox="1"/>
          <p:nvPr/>
        </p:nvSpPr>
        <p:spPr>
          <a:xfrm>
            <a:off x="6303284" y="3407100"/>
            <a:ext cx="6180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3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g33d8718b922_0_51"/>
          <p:cNvSpPr txBox="1"/>
          <p:nvPr/>
        </p:nvSpPr>
        <p:spPr>
          <a:xfrm>
            <a:off x="6920897" y="3407100"/>
            <a:ext cx="1472700" cy="2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frame 4 .. hasta 70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g33d8718b922_0_51"/>
          <p:cNvSpPr txBox="1"/>
          <p:nvPr/>
        </p:nvSpPr>
        <p:spPr>
          <a:xfrm>
            <a:off x="514100" y="4190800"/>
            <a:ext cx="7645500" cy="57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3-creamos una variable contador_frames que cuando sea mayor a 70 vamos a cambiar a la direccion pecho, cuando hacemos ese cambio de direccion a pecho tenemos que reiniciar el contador_frames a cero. Si se me termino las direcciones entonces regreso al inicio en este caso pecho.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4" name="Google Shape;934;g33d8718b922_0_51"/>
          <p:cNvSpPr txBox="1"/>
          <p:nvPr/>
        </p:nvSpPr>
        <p:spPr>
          <a:xfrm>
            <a:off x="654628" y="3812938"/>
            <a:ext cx="38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self.direcciones = ["pecho", "lanza_barril"]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42940d35e_0_8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3442940d35e_0_8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g3442940d35e_0_8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g3442940d35e_0_8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g3442940d35e_0_8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3442940d35e_0_8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108;g3442940d35e_0_8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9" name="Google Shape;109;g3442940d35e_0_8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del evento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442940d35e_0_82"/>
          <p:cNvSpPr txBox="1"/>
          <p:nvPr/>
        </p:nvSpPr>
        <p:spPr>
          <a:xfrm>
            <a:off x="393075" y="667025"/>
            <a:ext cx="51558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3"/>
              </a:rPr>
              <a:t>https://github.com/yussefomar/pygame/tree/main/parte2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d8718b922_0_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g33d8718b922_0_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1" name="Google Shape;941;g33d8718b922_0_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2" name="Google Shape;942;g33d8718b922_0_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3" name="Google Shape;943;g33d8718b922_0_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4" name="Google Shape;944;g33d8718b922_0_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5" name="Google Shape;945;g33d8718b922_0_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46" name="Google Shape;946;g33d8718b922_0_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33d8718b922_0_7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DonkeyKong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https://github.com/yussefomar/pygame/tree/main/parte2/monoV14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g33d8718b922_0_7"/>
          <p:cNvSpPr txBox="1"/>
          <p:nvPr/>
        </p:nvSpPr>
        <p:spPr>
          <a:xfrm>
            <a:off x="5470575" y="1047625"/>
            <a:ext cx="3000000" cy="18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los métodos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explicar como mario utiliza esos metodos  ejemplo obtener_superfice_actual() en main() y atributos de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roxima Nova"/>
              <a:buChar char="●"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Vamos a ver como mario redefine el método actualizar_posicion() de personaje porque no le sirve como esta en personaje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g33d8718b922_0_7"/>
          <p:cNvSpPr txBox="1"/>
          <p:nvPr/>
        </p:nvSpPr>
        <p:spPr>
          <a:xfrm>
            <a:off x="5048000" y="3812356"/>
            <a:ext cx="1467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obtener_superficie_actual es redefinida en la clase Fondo?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posee un solo frame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 tiene reflejos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0" name="Google Shape;950;g33d8718b922_0_7"/>
          <p:cNvSpPr txBox="1"/>
          <p:nvPr/>
        </p:nvSpPr>
        <p:spPr>
          <a:xfrm>
            <a:off x="6808750" y="3522994"/>
            <a:ext cx="1467300" cy="11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actualizar_posicion() es distinta tanto en Fondo, Mario, Donkeykong?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 mario se mueve por eventos del teclado mientras que Dokeykong se mueve solo, Fondo no se mueve.</a:t>
            </a:r>
            <a:endParaRPr b="1" sz="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1" name="Google Shape;951;g33d8718b922_0_7"/>
          <p:cNvSpPr txBox="1"/>
          <p:nvPr/>
        </p:nvSpPr>
        <p:spPr>
          <a:xfrm>
            <a:off x="296900" y="977200"/>
            <a:ext cx="4847400" cy="387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class Donkingkong(Personaje):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def __init__(self, ruta, color, posx, posy, scale_ancho, scale_alto, velocidad):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super().__init__( ruta, color, posx, posy, scale_ancho, scale_alto, velocidad)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self.reflejos={}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# Obtener el diccionario de animaciones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self.cargar_superficies_numframe_delays(ANIMACIONES_DONKEYKONG)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  # se agrego para movimiento automatico</a:t>
            </a:r>
            <a:endParaRPr sz="10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  </a:t>
            </a: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self.direcciones = ["pecho", "lanza_barril"]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self.indice_direccion = 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self.contador_frames = 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</a:rPr>
              <a:t>    </a:t>
            </a: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def actualizar_posicion(self):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self.contador_frames= self.contador_frames+1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if self.contador_frames&gt;=70: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self.indice_direccion=self.indice_direccion+1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if self.indice_direccion&gt;=len(self.direcciones):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    self.indice_direccion=0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    self.contador_frames=0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animacion= self.direcciones[self.indice_direccion]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self.animacion_actual = animacion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self.actualizar_frame()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D0D0D"/>
                </a:solidFill>
                <a:highlight>
                  <a:srgbClr val="EAD1DC"/>
                </a:highlight>
              </a:rPr>
              <a:t>        en_movimiento = True</a:t>
            </a:r>
            <a:endParaRPr sz="1000">
              <a:solidFill>
                <a:srgbClr val="0D0D0D"/>
              </a:solidFill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e3dc9efa94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g2e3dc9efa94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8" name="Google Shape;958;g2e3dc9efa94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g2e3dc9efa94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g2e3dc9efa94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g2e3dc9efa94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2" name="Google Shape;962;g2e3dc9efa94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63" name="Google Shape;963;g2e3dc9efa94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Dando inteligencia a personajes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e3dc9efa94_0_0"/>
          <p:cNvSpPr txBox="1"/>
          <p:nvPr/>
        </p:nvSpPr>
        <p:spPr>
          <a:xfrm>
            <a:off x="450300" y="674713"/>
            <a:ext cx="86937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clase fuego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	 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https://github.com/yussefomar/pygame/tree/main/parte2/monoV14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g2e3dc9efa94_0_0"/>
          <p:cNvSpPr txBox="1"/>
          <p:nvPr/>
        </p:nvSpPr>
        <p:spPr>
          <a:xfrm>
            <a:off x="960975" y="1202975"/>
            <a:ext cx="34209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Mostrar los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fácil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es agregar el personaje fuego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e3dc9efa94_0_1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g2e3dc9efa94_0_1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g2e3dc9efa94_0_1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g2e3dc9efa94_0_1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g2e3dc9efa94_0_1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g2e3dc9efa94_0_1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6" name="Google Shape;976;g2e3dc9efa94_0_1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77" name="Google Shape;977;g2e3dc9efa94_0_1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2e3dc9efa94_0_16"/>
          <p:cNvSpPr txBox="1"/>
          <p:nvPr/>
        </p:nvSpPr>
        <p:spPr>
          <a:xfrm>
            <a:off x="757550" y="656975"/>
            <a:ext cx="5297100" cy="5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9" name="Google Shape;979;g2e3dc9efa9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00" y="1172075"/>
            <a:ext cx="3336650" cy="33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e3dc9efa94_0_3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g2e3dc9efa94_0_3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g2e3dc9efa94_0_3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g2e3dc9efa94_0_3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g2e3dc9efa94_0_3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g2e3dc9efa94_0_3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0" name="Google Shape;990;g2e3dc9efa94_0_3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991" name="Google Shape;991;g2e3dc9efa94_0_3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g2e3dc9efa94_0_30"/>
          <p:cNvSpPr txBox="1"/>
          <p:nvPr/>
        </p:nvSpPr>
        <p:spPr>
          <a:xfrm>
            <a:off x="757550" y="656975"/>
            <a:ext cx="8040600" cy="5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sz="11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https://github.com/yussefomar/pygame/tree/main/parte2/monoV15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3" name="Google Shape;993;g2e3dc9efa94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00" y="1172075"/>
            <a:ext cx="3336650" cy="33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2e3dc9efa94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325" y="1324488"/>
            <a:ext cx="1362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2e3dc9efa94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675" y="1367350"/>
            <a:ext cx="12954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e3dc9efa94_0_30"/>
          <p:cNvSpPr txBox="1"/>
          <p:nvPr/>
        </p:nvSpPr>
        <p:spPr>
          <a:xfrm>
            <a:off x="4433325" y="3100750"/>
            <a:ext cx="3420900" cy="1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Podriamos  para aproximar generar un cuerpo rectangular que ocupe el personaje, pensarlo de esta forma hasta ahora solo hicimos el alma(fantasma) pero ahora con este cuerpo rectangular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estaríamos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representando el cuerpo.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e3dc9efa94_0_4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g2e3dc9efa94_0_4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3" name="Google Shape;1003;g2e3dc9efa94_0_4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g2e3dc9efa94_0_4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5" name="Google Shape;1005;g2e3dc9efa94_0_4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6" name="Google Shape;1006;g2e3dc9efa94_0_4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7" name="Google Shape;1007;g2e3dc9efa94_0_4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08" name="Google Shape;1008;g2e3dc9efa94_0_4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2e3dc9efa94_0_46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g2e3dc9efa94_0_46"/>
          <p:cNvSpPr txBox="1"/>
          <p:nvPr/>
        </p:nvSpPr>
        <p:spPr>
          <a:xfrm>
            <a:off x="690670" y="3601725"/>
            <a:ext cx="19794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1-posicion x,y de mario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1" name="Google Shape;1011;g2e3dc9efa94_0_46"/>
          <p:cNvCxnSpPr/>
          <p:nvPr/>
        </p:nvCxnSpPr>
        <p:spPr>
          <a:xfrm>
            <a:off x="749563" y="15276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g2e3dc9efa94_0_46"/>
          <p:cNvCxnSpPr/>
          <p:nvPr/>
        </p:nvCxnSpPr>
        <p:spPr>
          <a:xfrm flipH="1" rot="10800000">
            <a:off x="477438" y="18081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g2e3dc9efa94_0_46"/>
          <p:cNvCxnSpPr/>
          <p:nvPr/>
        </p:nvCxnSpPr>
        <p:spPr>
          <a:xfrm>
            <a:off x="683113" y="22386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g2e3dc9efa94_0_46"/>
          <p:cNvCxnSpPr/>
          <p:nvPr/>
        </p:nvCxnSpPr>
        <p:spPr>
          <a:xfrm>
            <a:off x="683113" y="20122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g2e3dc9efa94_0_46"/>
          <p:cNvCxnSpPr/>
          <p:nvPr/>
        </p:nvCxnSpPr>
        <p:spPr>
          <a:xfrm>
            <a:off x="683113" y="2446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g2e3dc9efa94_0_46"/>
          <p:cNvCxnSpPr/>
          <p:nvPr/>
        </p:nvCxnSpPr>
        <p:spPr>
          <a:xfrm>
            <a:off x="941313" y="17328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g2e3dc9efa94_0_46"/>
          <p:cNvCxnSpPr/>
          <p:nvPr/>
        </p:nvCxnSpPr>
        <p:spPr>
          <a:xfrm>
            <a:off x="1136763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g2e3dc9efa94_0_46"/>
          <p:cNvCxnSpPr/>
          <p:nvPr/>
        </p:nvCxnSpPr>
        <p:spPr>
          <a:xfrm>
            <a:off x="13321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g2e3dc9efa94_0_46"/>
          <p:cNvCxnSpPr/>
          <p:nvPr/>
        </p:nvCxnSpPr>
        <p:spPr>
          <a:xfrm>
            <a:off x="14845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g2e3dc9efa94_0_46"/>
          <p:cNvCxnSpPr/>
          <p:nvPr/>
        </p:nvCxnSpPr>
        <p:spPr>
          <a:xfrm>
            <a:off x="683113" y="2681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g2e3dc9efa94_0_46"/>
          <p:cNvSpPr txBox="1"/>
          <p:nvPr/>
        </p:nvSpPr>
        <p:spPr>
          <a:xfrm>
            <a:off x="2628188" y="13702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2" name="Google Shape;1022;g2e3dc9efa94_0_46"/>
          <p:cNvSpPr txBox="1"/>
          <p:nvPr/>
        </p:nvSpPr>
        <p:spPr>
          <a:xfrm>
            <a:off x="478813" y="32370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3" name="Google Shape;1023;g2e3dc9efa94_0_46"/>
          <p:cNvSpPr/>
          <p:nvPr/>
        </p:nvSpPr>
        <p:spPr>
          <a:xfrm flipH="1">
            <a:off x="1312388" y="24580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4" name="Google Shape;1024;g2e3dc9efa94_0_46"/>
          <p:cNvSpPr txBox="1"/>
          <p:nvPr/>
        </p:nvSpPr>
        <p:spPr>
          <a:xfrm>
            <a:off x="1477738" y="2140563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025" name="Google Shape;1025;g2e3dc9efa94_0_46"/>
          <p:cNvSpPr txBox="1"/>
          <p:nvPr/>
        </p:nvSpPr>
        <p:spPr>
          <a:xfrm>
            <a:off x="899788" y="12287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026" name="Google Shape;1026;g2e3dc9efa94_0_46"/>
          <p:cNvSpPr/>
          <p:nvPr/>
        </p:nvSpPr>
        <p:spPr>
          <a:xfrm>
            <a:off x="702838" y="17624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7" name="Google Shape;1027;g2e3dc9efa94_0_46"/>
          <p:cNvCxnSpPr/>
          <p:nvPr/>
        </p:nvCxnSpPr>
        <p:spPr>
          <a:xfrm flipH="1">
            <a:off x="841713" y="15191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8" name="Google Shape;1028;g2e3dc9efa94_0_46"/>
          <p:cNvSpPr/>
          <p:nvPr/>
        </p:nvSpPr>
        <p:spPr>
          <a:xfrm>
            <a:off x="1656713" y="1513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9" name="Google Shape;1029;g2e3dc9efa94_0_46"/>
          <p:cNvSpPr/>
          <p:nvPr/>
        </p:nvSpPr>
        <p:spPr>
          <a:xfrm rot="5400000">
            <a:off x="353913" y="2491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0" name="Google Shape;1030;g2e3dc9efa94_0_46"/>
          <p:cNvSpPr txBox="1"/>
          <p:nvPr/>
        </p:nvSpPr>
        <p:spPr>
          <a:xfrm>
            <a:off x="478800" y="13720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1" name="Google Shape;1031;g2e3dc9efa94_0_46"/>
          <p:cNvSpPr txBox="1"/>
          <p:nvPr/>
        </p:nvSpPr>
        <p:spPr>
          <a:xfrm>
            <a:off x="375050" y="15894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2" name="Google Shape;1032;g2e3dc9efa94_0_46"/>
          <p:cNvCxnSpPr/>
          <p:nvPr/>
        </p:nvCxnSpPr>
        <p:spPr>
          <a:xfrm>
            <a:off x="788938" y="33049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g2e3dc9efa94_0_46"/>
          <p:cNvCxnSpPr/>
          <p:nvPr/>
        </p:nvCxnSpPr>
        <p:spPr>
          <a:xfrm>
            <a:off x="2598750" y="18081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g2e3dc9efa94_0_46"/>
          <p:cNvSpPr txBox="1"/>
          <p:nvPr/>
        </p:nvSpPr>
        <p:spPr>
          <a:xfrm>
            <a:off x="1965538" y="1857688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035" name="Google Shape;1035;g2e3dc9efa9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88" y="2494576"/>
            <a:ext cx="370801" cy="57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6" name="Google Shape;1036;g2e3dc9efa94_0_46"/>
          <p:cNvCxnSpPr/>
          <p:nvPr/>
        </p:nvCxnSpPr>
        <p:spPr>
          <a:xfrm>
            <a:off x="4933838" y="15262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7" name="Google Shape;1037;g2e3dc9efa94_0_46"/>
          <p:cNvCxnSpPr/>
          <p:nvPr/>
        </p:nvCxnSpPr>
        <p:spPr>
          <a:xfrm flipH="1" rot="10800000">
            <a:off x="4661713" y="18066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g2e3dc9efa94_0_46"/>
          <p:cNvCxnSpPr/>
          <p:nvPr/>
        </p:nvCxnSpPr>
        <p:spPr>
          <a:xfrm>
            <a:off x="4867388" y="2237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g2e3dc9efa94_0_46"/>
          <p:cNvCxnSpPr/>
          <p:nvPr/>
        </p:nvCxnSpPr>
        <p:spPr>
          <a:xfrm>
            <a:off x="4867388" y="20107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g2e3dc9efa94_0_46"/>
          <p:cNvCxnSpPr/>
          <p:nvPr/>
        </p:nvCxnSpPr>
        <p:spPr>
          <a:xfrm>
            <a:off x="4867388" y="24454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g2e3dc9efa94_0_46"/>
          <p:cNvCxnSpPr/>
          <p:nvPr/>
        </p:nvCxnSpPr>
        <p:spPr>
          <a:xfrm>
            <a:off x="5125588" y="17313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g2e3dc9efa94_0_46"/>
          <p:cNvCxnSpPr/>
          <p:nvPr/>
        </p:nvCxnSpPr>
        <p:spPr>
          <a:xfrm>
            <a:off x="5321038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g2e3dc9efa94_0_46"/>
          <p:cNvCxnSpPr/>
          <p:nvPr/>
        </p:nvCxnSpPr>
        <p:spPr>
          <a:xfrm>
            <a:off x="55164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g2e3dc9efa94_0_46"/>
          <p:cNvCxnSpPr/>
          <p:nvPr/>
        </p:nvCxnSpPr>
        <p:spPr>
          <a:xfrm>
            <a:off x="56688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g2e3dc9efa94_0_46"/>
          <p:cNvCxnSpPr/>
          <p:nvPr/>
        </p:nvCxnSpPr>
        <p:spPr>
          <a:xfrm>
            <a:off x="4867388" y="26796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g2e3dc9efa94_0_46"/>
          <p:cNvSpPr txBox="1"/>
          <p:nvPr/>
        </p:nvSpPr>
        <p:spPr>
          <a:xfrm>
            <a:off x="6812463" y="13687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7" name="Google Shape;1047;g2e3dc9efa94_0_46"/>
          <p:cNvSpPr txBox="1"/>
          <p:nvPr/>
        </p:nvSpPr>
        <p:spPr>
          <a:xfrm>
            <a:off x="4663088" y="32355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g2e3dc9efa94_0_46"/>
          <p:cNvSpPr/>
          <p:nvPr/>
        </p:nvSpPr>
        <p:spPr>
          <a:xfrm flipH="1">
            <a:off x="5496680" y="24565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9" name="Google Shape;1049;g2e3dc9efa94_0_46"/>
          <p:cNvSpPr txBox="1"/>
          <p:nvPr/>
        </p:nvSpPr>
        <p:spPr>
          <a:xfrm>
            <a:off x="5662013" y="2139075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050" name="Google Shape;1050;g2e3dc9efa94_0_46"/>
          <p:cNvSpPr txBox="1"/>
          <p:nvPr/>
        </p:nvSpPr>
        <p:spPr>
          <a:xfrm>
            <a:off x="5084063" y="12272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051" name="Google Shape;1051;g2e3dc9efa94_0_46"/>
          <p:cNvSpPr/>
          <p:nvPr/>
        </p:nvSpPr>
        <p:spPr>
          <a:xfrm>
            <a:off x="4887113" y="17609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2" name="Google Shape;1052;g2e3dc9efa94_0_46"/>
          <p:cNvCxnSpPr/>
          <p:nvPr/>
        </p:nvCxnSpPr>
        <p:spPr>
          <a:xfrm flipH="1">
            <a:off x="5025988" y="15177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3" name="Google Shape;1053;g2e3dc9efa94_0_46"/>
          <p:cNvSpPr/>
          <p:nvPr/>
        </p:nvSpPr>
        <p:spPr>
          <a:xfrm>
            <a:off x="5840988" y="1512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g2e3dc9efa94_0_46"/>
          <p:cNvSpPr/>
          <p:nvPr/>
        </p:nvSpPr>
        <p:spPr>
          <a:xfrm rot="5400000">
            <a:off x="4538188" y="2490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5" name="Google Shape;1055;g2e3dc9efa94_0_46"/>
          <p:cNvSpPr txBox="1"/>
          <p:nvPr/>
        </p:nvSpPr>
        <p:spPr>
          <a:xfrm>
            <a:off x="4663075" y="13705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6" name="Google Shape;1056;g2e3dc9efa94_0_46"/>
          <p:cNvSpPr txBox="1"/>
          <p:nvPr/>
        </p:nvSpPr>
        <p:spPr>
          <a:xfrm>
            <a:off x="4559325" y="15879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7" name="Google Shape;1057;g2e3dc9efa94_0_46"/>
          <p:cNvCxnSpPr/>
          <p:nvPr/>
        </p:nvCxnSpPr>
        <p:spPr>
          <a:xfrm>
            <a:off x="4973213" y="33035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g2e3dc9efa94_0_46"/>
          <p:cNvCxnSpPr/>
          <p:nvPr/>
        </p:nvCxnSpPr>
        <p:spPr>
          <a:xfrm>
            <a:off x="6783025" y="18066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g2e3dc9efa94_0_46"/>
          <p:cNvSpPr txBox="1"/>
          <p:nvPr/>
        </p:nvSpPr>
        <p:spPr>
          <a:xfrm>
            <a:off x="6149813" y="1856200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060" name="Google Shape;1060;g2e3dc9efa9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63" y="24930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e3dc9efa94_0_46"/>
          <p:cNvSpPr/>
          <p:nvPr/>
        </p:nvSpPr>
        <p:spPr>
          <a:xfrm>
            <a:off x="5536275" y="24808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g2e3dc9efa94_0_46"/>
          <p:cNvSpPr txBox="1"/>
          <p:nvPr/>
        </p:nvSpPr>
        <p:spPr>
          <a:xfrm>
            <a:off x="1189275" y="1085438"/>
            <a:ext cx="1035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alma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g2e3dc9efa94_0_46"/>
          <p:cNvSpPr txBox="1"/>
          <p:nvPr/>
        </p:nvSpPr>
        <p:spPr>
          <a:xfrm>
            <a:off x="5302325" y="982138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4" name="Google Shape;1064;g2e3dc9efa94_0_46"/>
          <p:cNvSpPr/>
          <p:nvPr/>
        </p:nvSpPr>
        <p:spPr>
          <a:xfrm>
            <a:off x="3371538" y="3719463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g2e3dc9efa94_0_46"/>
          <p:cNvSpPr txBox="1"/>
          <p:nvPr/>
        </p:nvSpPr>
        <p:spPr>
          <a:xfrm>
            <a:off x="4314251" y="4108700"/>
            <a:ext cx="2182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es el ancho y alto del cuerpo?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6" name="Google Shape;1066;g2e3dc9efa94_0_46"/>
          <p:cNvSpPr txBox="1"/>
          <p:nvPr/>
        </p:nvSpPr>
        <p:spPr>
          <a:xfrm>
            <a:off x="538575" y="415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2-nosotros además sabemos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ancho y alto de mario</a:t>
            </a:r>
            <a:endParaRPr/>
          </a:p>
        </p:txBody>
      </p:sp>
      <p:sp>
        <p:nvSpPr>
          <p:cNvPr id="1067" name="Google Shape;1067;g2e3dc9efa94_0_46"/>
          <p:cNvSpPr txBox="1"/>
          <p:nvPr/>
        </p:nvSpPr>
        <p:spPr>
          <a:xfrm>
            <a:off x="4314250" y="3502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cuerpo siempre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tendrá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misma posicion x,y de mario</a:t>
            </a:r>
            <a:endParaRPr/>
          </a:p>
        </p:txBody>
      </p:sp>
      <p:sp>
        <p:nvSpPr>
          <p:cNvPr id="1068" name="Google Shape;1068;g2e3dc9efa94_0_46"/>
          <p:cNvSpPr/>
          <p:nvPr/>
        </p:nvSpPr>
        <p:spPr>
          <a:xfrm>
            <a:off x="3371538" y="43533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e3dc9efa94_0_19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g2e3dc9efa94_0_19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g2e3dc9efa94_0_19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6" name="Google Shape;1076;g2e3dc9efa94_0_19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g2e3dc9efa94_0_19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8" name="Google Shape;1078;g2e3dc9efa94_0_19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9" name="Google Shape;1079;g2e3dc9efa94_0_19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080" name="Google Shape;1080;g2e3dc9efa94_0_19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g2e3dc9efa94_0_191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g2e3dc9efa94_0_191"/>
          <p:cNvSpPr txBox="1"/>
          <p:nvPr/>
        </p:nvSpPr>
        <p:spPr>
          <a:xfrm>
            <a:off x="690670" y="3601725"/>
            <a:ext cx="19794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1-posicion x,y de mario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83" name="Google Shape;1083;g2e3dc9efa94_0_191"/>
          <p:cNvCxnSpPr/>
          <p:nvPr/>
        </p:nvCxnSpPr>
        <p:spPr>
          <a:xfrm>
            <a:off x="749563" y="15276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g2e3dc9efa94_0_191"/>
          <p:cNvCxnSpPr/>
          <p:nvPr/>
        </p:nvCxnSpPr>
        <p:spPr>
          <a:xfrm flipH="1" rot="10800000">
            <a:off x="477438" y="18081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g2e3dc9efa94_0_191"/>
          <p:cNvCxnSpPr/>
          <p:nvPr/>
        </p:nvCxnSpPr>
        <p:spPr>
          <a:xfrm>
            <a:off x="683113" y="22386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g2e3dc9efa94_0_191"/>
          <p:cNvCxnSpPr/>
          <p:nvPr/>
        </p:nvCxnSpPr>
        <p:spPr>
          <a:xfrm>
            <a:off x="683113" y="20122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g2e3dc9efa94_0_191"/>
          <p:cNvCxnSpPr/>
          <p:nvPr/>
        </p:nvCxnSpPr>
        <p:spPr>
          <a:xfrm>
            <a:off x="683113" y="2446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g2e3dc9efa94_0_191"/>
          <p:cNvCxnSpPr/>
          <p:nvPr/>
        </p:nvCxnSpPr>
        <p:spPr>
          <a:xfrm>
            <a:off x="941313" y="17328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g2e3dc9efa94_0_191"/>
          <p:cNvCxnSpPr/>
          <p:nvPr/>
        </p:nvCxnSpPr>
        <p:spPr>
          <a:xfrm>
            <a:off x="1136763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g2e3dc9efa94_0_191"/>
          <p:cNvCxnSpPr/>
          <p:nvPr/>
        </p:nvCxnSpPr>
        <p:spPr>
          <a:xfrm>
            <a:off x="13321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g2e3dc9efa94_0_191"/>
          <p:cNvCxnSpPr/>
          <p:nvPr/>
        </p:nvCxnSpPr>
        <p:spPr>
          <a:xfrm>
            <a:off x="1484588" y="17193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g2e3dc9efa94_0_191"/>
          <p:cNvCxnSpPr/>
          <p:nvPr/>
        </p:nvCxnSpPr>
        <p:spPr>
          <a:xfrm>
            <a:off x="683113" y="2681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g2e3dc9efa94_0_191"/>
          <p:cNvSpPr txBox="1"/>
          <p:nvPr/>
        </p:nvSpPr>
        <p:spPr>
          <a:xfrm>
            <a:off x="2628188" y="13702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4" name="Google Shape;1094;g2e3dc9efa94_0_191"/>
          <p:cNvSpPr txBox="1"/>
          <p:nvPr/>
        </p:nvSpPr>
        <p:spPr>
          <a:xfrm>
            <a:off x="478813" y="32370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5" name="Google Shape;1095;g2e3dc9efa94_0_191"/>
          <p:cNvSpPr/>
          <p:nvPr/>
        </p:nvSpPr>
        <p:spPr>
          <a:xfrm flipH="1">
            <a:off x="1312388" y="24580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6" name="Google Shape;1096;g2e3dc9efa94_0_191"/>
          <p:cNvSpPr txBox="1"/>
          <p:nvPr/>
        </p:nvSpPr>
        <p:spPr>
          <a:xfrm>
            <a:off x="1477738" y="2140563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097" name="Google Shape;1097;g2e3dc9efa94_0_191"/>
          <p:cNvSpPr txBox="1"/>
          <p:nvPr/>
        </p:nvSpPr>
        <p:spPr>
          <a:xfrm>
            <a:off x="899788" y="12287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098" name="Google Shape;1098;g2e3dc9efa94_0_191"/>
          <p:cNvSpPr/>
          <p:nvPr/>
        </p:nvSpPr>
        <p:spPr>
          <a:xfrm>
            <a:off x="702838" y="17624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9" name="Google Shape;1099;g2e3dc9efa94_0_191"/>
          <p:cNvCxnSpPr/>
          <p:nvPr/>
        </p:nvCxnSpPr>
        <p:spPr>
          <a:xfrm flipH="1">
            <a:off x="841713" y="15191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g2e3dc9efa94_0_191"/>
          <p:cNvSpPr/>
          <p:nvPr/>
        </p:nvSpPr>
        <p:spPr>
          <a:xfrm>
            <a:off x="1656713" y="1513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g2e3dc9efa94_0_191"/>
          <p:cNvSpPr/>
          <p:nvPr/>
        </p:nvSpPr>
        <p:spPr>
          <a:xfrm rot="5400000">
            <a:off x="353913" y="24918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2" name="Google Shape;1102;g2e3dc9efa94_0_191"/>
          <p:cNvSpPr txBox="1"/>
          <p:nvPr/>
        </p:nvSpPr>
        <p:spPr>
          <a:xfrm>
            <a:off x="478800" y="13720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g2e3dc9efa94_0_191"/>
          <p:cNvSpPr txBox="1"/>
          <p:nvPr/>
        </p:nvSpPr>
        <p:spPr>
          <a:xfrm>
            <a:off x="375050" y="15894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4" name="Google Shape;1104;g2e3dc9efa94_0_191"/>
          <p:cNvCxnSpPr/>
          <p:nvPr/>
        </p:nvCxnSpPr>
        <p:spPr>
          <a:xfrm>
            <a:off x="788938" y="33049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g2e3dc9efa94_0_191"/>
          <p:cNvCxnSpPr/>
          <p:nvPr/>
        </p:nvCxnSpPr>
        <p:spPr>
          <a:xfrm>
            <a:off x="2598750" y="18081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6" name="Google Shape;1106;g2e3dc9efa94_0_191"/>
          <p:cNvSpPr txBox="1"/>
          <p:nvPr/>
        </p:nvSpPr>
        <p:spPr>
          <a:xfrm>
            <a:off x="1965538" y="1857688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107" name="Google Shape;1107;g2e3dc9efa9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88" y="2494576"/>
            <a:ext cx="370801" cy="57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8" name="Google Shape;1108;g2e3dc9efa94_0_191"/>
          <p:cNvCxnSpPr/>
          <p:nvPr/>
        </p:nvCxnSpPr>
        <p:spPr>
          <a:xfrm>
            <a:off x="4933838" y="15262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9" name="Google Shape;1109;g2e3dc9efa94_0_191"/>
          <p:cNvCxnSpPr/>
          <p:nvPr/>
        </p:nvCxnSpPr>
        <p:spPr>
          <a:xfrm flipH="1" rot="10800000">
            <a:off x="4661713" y="18066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0" name="Google Shape;1110;g2e3dc9efa94_0_191"/>
          <p:cNvCxnSpPr/>
          <p:nvPr/>
        </p:nvCxnSpPr>
        <p:spPr>
          <a:xfrm>
            <a:off x="4867388" y="2237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g2e3dc9efa94_0_191"/>
          <p:cNvCxnSpPr/>
          <p:nvPr/>
        </p:nvCxnSpPr>
        <p:spPr>
          <a:xfrm>
            <a:off x="4867388" y="20107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g2e3dc9efa94_0_191"/>
          <p:cNvCxnSpPr/>
          <p:nvPr/>
        </p:nvCxnSpPr>
        <p:spPr>
          <a:xfrm>
            <a:off x="4867388" y="24454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g2e3dc9efa94_0_191"/>
          <p:cNvCxnSpPr/>
          <p:nvPr/>
        </p:nvCxnSpPr>
        <p:spPr>
          <a:xfrm>
            <a:off x="5125588" y="17313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g2e3dc9efa94_0_191"/>
          <p:cNvCxnSpPr/>
          <p:nvPr/>
        </p:nvCxnSpPr>
        <p:spPr>
          <a:xfrm>
            <a:off x="5321038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g2e3dc9efa94_0_191"/>
          <p:cNvCxnSpPr/>
          <p:nvPr/>
        </p:nvCxnSpPr>
        <p:spPr>
          <a:xfrm>
            <a:off x="55164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g2e3dc9efa94_0_191"/>
          <p:cNvCxnSpPr/>
          <p:nvPr/>
        </p:nvCxnSpPr>
        <p:spPr>
          <a:xfrm>
            <a:off x="5668863" y="17179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g2e3dc9efa94_0_191"/>
          <p:cNvCxnSpPr/>
          <p:nvPr/>
        </p:nvCxnSpPr>
        <p:spPr>
          <a:xfrm>
            <a:off x="4867388" y="26796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8" name="Google Shape;1118;g2e3dc9efa94_0_191"/>
          <p:cNvSpPr txBox="1"/>
          <p:nvPr/>
        </p:nvSpPr>
        <p:spPr>
          <a:xfrm>
            <a:off x="6812463" y="13687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g2e3dc9efa94_0_191"/>
          <p:cNvSpPr txBox="1"/>
          <p:nvPr/>
        </p:nvSpPr>
        <p:spPr>
          <a:xfrm>
            <a:off x="4663088" y="32355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g2e3dc9efa94_0_191"/>
          <p:cNvSpPr/>
          <p:nvPr/>
        </p:nvSpPr>
        <p:spPr>
          <a:xfrm flipH="1">
            <a:off x="5496680" y="24565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1" name="Google Shape;1121;g2e3dc9efa94_0_191"/>
          <p:cNvSpPr txBox="1"/>
          <p:nvPr/>
        </p:nvSpPr>
        <p:spPr>
          <a:xfrm>
            <a:off x="5662013" y="2139075"/>
            <a:ext cx="487800" cy="354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1122" name="Google Shape;1122;g2e3dc9efa94_0_191"/>
          <p:cNvSpPr txBox="1"/>
          <p:nvPr/>
        </p:nvSpPr>
        <p:spPr>
          <a:xfrm>
            <a:off x="5084063" y="12272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123" name="Google Shape;1123;g2e3dc9efa94_0_191"/>
          <p:cNvSpPr/>
          <p:nvPr/>
        </p:nvSpPr>
        <p:spPr>
          <a:xfrm>
            <a:off x="4887113" y="17609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4" name="Google Shape;1124;g2e3dc9efa94_0_191"/>
          <p:cNvCxnSpPr/>
          <p:nvPr/>
        </p:nvCxnSpPr>
        <p:spPr>
          <a:xfrm flipH="1">
            <a:off x="5025988" y="15177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5" name="Google Shape;1125;g2e3dc9efa94_0_191"/>
          <p:cNvSpPr/>
          <p:nvPr/>
        </p:nvSpPr>
        <p:spPr>
          <a:xfrm>
            <a:off x="5840988" y="1512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g2e3dc9efa94_0_191"/>
          <p:cNvSpPr/>
          <p:nvPr/>
        </p:nvSpPr>
        <p:spPr>
          <a:xfrm rot="5400000">
            <a:off x="4538188" y="24904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g2e3dc9efa94_0_191"/>
          <p:cNvSpPr txBox="1"/>
          <p:nvPr/>
        </p:nvSpPr>
        <p:spPr>
          <a:xfrm>
            <a:off x="4663075" y="13705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g2e3dc9efa94_0_191"/>
          <p:cNvSpPr txBox="1"/>
          <p:nvPr/>
        </p:nvSpPr>
        <p:spPr>
          <a:xfrm>
            <a:off x="4559325" y="15879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9" name="Google Shape;1129;g2e3dc9efa94_0_191"/>
          <p:cNvCxnSpPr/>
          <p:nvPr/>
        </p:nvCxnSpPr>
        <p:spPr>
          <a:xfrm>
            <a:off x="4973213" y="33035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g2e3dc9efa94_0_191"/>
          <p:cNvCxnSpPr/>
          <p:nvPr/>
        </p:nvCxnSpPr>
        <p:spPr>
          <a:xfrm>
            <a:off x="6783025" y="18066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g2e3dc9efa94_0_191"/>
          <p:cNvSpPr txBox="1"/>
          <p:nvPr/>
        </p:nvSpPr>
        <p:spPr>
          <a:xfrm>
            <a:off x="6149813" y="1856200"/>
            <a:ext cx="567000" cy="307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1132" name="Google Shape;1132;g2e3dc9efa9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463" y="24930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g2e3dc9efa94_0_191"/>
          <p:cNvSpPr/>
          <p:nvPr/>
        </p:nvSpPr>
        <p:spPr>
          <a:xfrm>
            <a:off x="5536275" y="24808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g2e3dc9efa94_0_191"/>
          <p:cNvSpPr txBox="1"/>
          <p:nvPr/>
        </p:nvSpPr>
        <p:spPr>
          <a:xfrm>
            <a:off x="1189275" y="1085438"/>
            <a:ext cx="1035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alma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Google Shape;1135;g2e3dc9efa94_0_191"/>
          <p:cNvSpPr txBox="1"/>
          <p:nvPr/>
        </p:nvSpPr>
        <p:spPr>
          <a:xfrm>
            <a:off x="5302325" y="982138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6" name="Google Shape;1136;g2e3dc9efa94_0_191"/>
          <p:cNvSpPr/>
          <p:nvPr/>
        </p:nvSpPr>
        <p:spPr>
          <a:xfrm>
            <a:off x="3371538" y="3719463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7" name="Google Shape;1137;g2e3dc9efa94_0_191"/>
          <p:cNvSpPr txBox="1"/>
          <p:nvPr/>
        </p:nvSpPr>
        <p:spPr>
          <a:xfrm>
            <a:off x="4314251" y="4108700"/>
            <a:ext cx="2182800" cy="69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es el ancho y alto del cuerpo?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el ancho y alto de mario.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8" name="Google Shape;1138;g2e3dc9efa94_0_191"/>
          <p:cNvSpPr txBox="1"/>
          <p:nvPr/>
        </p:nvSpPr>
        <p:spPr>
          <a:xfrm>
            <a:off x="538575" y="415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2-nosotros además sabemos 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ancho y alto de mario</a:t>
            </a:r>
            <a:endParaRPr/>
          </a:p>
        </p:txBody>
      </p:sp>
      <p:sp>
        <p:nvSpPr>
          <p:cNvPr id="1139" name="Google Shape;1139;g2e3dc9efa94_0_191"/>
          <p:cNvSpPr txBox="1"/>
          <p:nvPr/>
        </p:nvSpPr>
        <p:spPr>
          <a:xfrm>
            <a:off x="4314250" y="3502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cuerpo siempre tendrá la misma posicion x,y de mario</a:t>
            </a:r>
            <a:endParaRPr/>
          </a:p>
        </p:txBody>
      </p:sp>
      <p:sp>
        <p:nvSpPr>
          <p:cNvPr id="1140" name="Google Shape;1140;g2e3dc9efa94_0_191"/>
          <p:cNvSpPr/>
          <p:nvPr/>
        </p:nvSpPr>
        <p:spPr>
          <a:xfrm>
            <a:off x="3371538" y="43533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e3dc9efa94_0_26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g2e3dc9efa94_0_26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7" name="Google Shape;1147;g2e3dc9efa94_0_26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8" name="Google Shape;1148;g2e3dc9efa94_0_26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9" name="Google Shape;1149;g2e3dc9efa94_0_26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0" name="Google Shape;1150;g2e3dc9efa94_0_26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1" name="Google Shape;1151;g2e3dc9efa94_0_26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152" name="Google Shape;1152;g2e3dc9efa94_0_26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2e3dc9efa94_0_262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4" name="Google Shape;1154;g2e3dc9efa94_0_262"/>
          <p:cNvSpPr txBox="1"/>
          <p:nvPr/>
        </p:nvSpPr>
        <p:spPr>
          <a:xfrm>
            <a:off x="646348" y="1245825"/>
            <a:ext cx="6058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1-creamos el rectangulo asociado a la posicion x,y  y ademas el anchoy alto del “alma”. Con pygame.Rect logramos eso, tenemos que pasarle las posiciones y dimensiones.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5" name="Google Shape;1155;g2e3dc9efa94_0_262"/>
          <p:cNvSpPr txBox="1"/>
          <p:nvPr/>
        </p:nvSpPr>
        <p:spPr>
          <a:xfrm>
            <a:off x="602025" y="1807475"/>
            <a:ext cx="7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  self.rectangulo_colision = pygame.Rect(self.posx, self.posy, self.scale_ancho, self.scale_alto)</a:t>
            </a:r>
            <a:endParaRPr sz="1200"/>
          </a:p>
        </p:txBody>
      </p:sp>
      <p:sp>
        <p:nvSpPr>
          <p:cNvPr id="1156" name="Google Shape;1156;g2e3dc9efa94_0_262"/>
          <p:cNvSpPr txBox="1"/>
          <p:nvPr/>
        </p:nvSpPr>
        <p:spPr>
          <a:xfrm>
            <a:off x="646348" y="2215225"/>
            <a:ext cx="6058800" cy="52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-cuando mario se mueve entonces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también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tenemos que mover el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rectángulo, por lo tanto actualizamos las posiciones de self.rectangulo_colision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7" name="Google Shape;1157;g2e3dc9efa94_0_262"/>
          <p:cNvSpPr txBox="1"/>
          <p:nvPr/>
        </p:nvSpPr>
        <p:spPr>
          <a:xfrm>
            <a:off x="646350" y="2767925"/>
            <a:ext cx="3797400" cy="104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def actualizar_rectangulo_colision(self):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"""Sincroniza la hitbox con la posición del personaje."""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self.</a:t>
            </a:r>
            <a:r>
              <a:rPr lang="es-MX" sz="1100"/>
              <a:t>rectangulo_colision.x</a:t>
            </a:r>
            <a:r>
              <a:rPr lang="es-MX" sz="1100"/>
              <a:t> = self.posx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self.rectangulo_colision.y= self.posy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8" name="Google Shape;1158;g2e3dc9efa94_0_262"/>
          <p:cNvSpPr txBox="1"/>
          <p:nvPr/>
        </p:nvSpPr>
        <p:spPr>
          <a:xfrm>
            <a:off x="5180625" y="2780350"/>
            <a:ext cx="3530400" cy="204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def actualizar_posicion(self):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teclas = pygame.key.get_pressed()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en_movimiento = False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if teclas[pygame.K_LEFT]: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self.posx -=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self.animacion_actual = "izquierda"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self.actualizar_frame()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en_movimiento = True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# **Actualizar la hitbox después de mover** self.</a:t>
            </a:r>
            <a:r>
              <a:rPr lang="es-MX" sz="1100"/>
              <a:t>actualizar_rectangulo_colision</a:t>
            </a:r>
            <a:r>
              <a:rPr lang="es-MX" sz="1000"/>
              <a:t>()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e3dc9efa94_0_34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g2e3dc9efa94_0_34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5" name="Google Shape;1165;g2e3dc9efa94_0_34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6" name="Google Shape;1166;g2e3dc9efa94_0_34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7" name="Google Shape;1167;g2e3dc9efa94_0_34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8" name="Google Shape;1168;g2e3dc9efa94_0_34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9" name="Google Shape;1169;g2e3dc9efa94_0_34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170" name="Google Shape;1170;g2e3dc9efa94_0_34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2e3dc9efa94_0_343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72" name="Google Shape;1172;g2e3dc9efa94_0_343"/>
          <p:cNvCxnSpPr/>
          <p:nvPr/>
        </p:nvCxnSpPr>
        <p:spPr>
          <a:xfrm>
            <a:off x="1422063" y="190858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g2e3dc9efa94_0_343"/>
          <p:cNvCxnSpPr/>
          <p:nvPr/>
        </p:nvCxnSpPr>
        <p:spPr>
          <a:xfrm flipH="1" rot="10800000">
            <a:off x="1149938" y="218903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g2e3dc9efa94_0_343"/>
          <p:cNvCxnSpPr/>
          <p:nvPr/>
        </p:nvCxnSpPr>
        <p:spPr>
          <a:xfrm>
            <a:off x="1355613" y="26195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g2e3dc9efa94_0_343"/>
          <p:cNvCxnSpPr/>
          <p:nvPr/>
        </p:nvCxnSpPr>
        <p:spPr>
          <a:xfrm>
            <a:off x="1355613" y="23931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g2e3dc9efa94_0_343"/>
          <p:cNvCxnSpPr/>
          <p:nvPr/>
        </p:nvCxnSpPr>
        <p:spPr>
          <a:xfrm>
            <a:off x="1355613" y="28278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g2e3dc9efa94_0_343"/>
          <p:cNvCxnSpPr/>
          <p:nvPr/>
        </p:nvCxnSpPr>
        <p:spPr>
          <a:xfrm>
            <a:off x="1613813" y="211376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g2e3dc9efa94_0_343"/>
          <p:cNvCxnSpPr/>
          <p:nvPr/>
        </p:nvCxnSpPr>
        <p:spPr>
          <a:xfrm>
            <a:off x="1809263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g2e3dc9efa94_0_343"/>
          <p:cNvCxnSpPr/>
          <p:nvPr/>
        </p:nvCxnSpPr>
        <p:spPr>
          <a:xfrm>
            <a:off x="2004688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g2e3dc9efa94_0_343"/>
          <p:cNvCxnSpPr/>
          <p:nvPr/>
        </p:nvCxnSpPr>
        <p:spPr>
          <a:xfrm>
            <a:off x="2157088" y="210028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g2e3dc9efa94_0_343"/>
          <p:cNvCxnSpPr/>
          <p:nvPr/>
        </p:nvCxnSpPr>
        <p:spPr>
          <a:xfrm>
            <a:off x="1355613" y="30620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2" name="Google Shape;1182;g2e3dc9efa94_0_343"/>
          <p:cNvSpPr txBox="1"/>
          <p:nvPr/>
        </p:nvSpPr>
        <p:spPr>
          <a:xfrm>
            <a:off x="3300688" y="175113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3" name="Google Shape;1183;g2e3dc9efa94_0_343"/>
          <p:cNvSpPr txBox="1"/>
          <p:nvPr/>
        </p:nvSpPr>
        <p:spPr>
          <a:xfrm>
            <a:off x="1151313" y="361796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4" name="Google Shape;1184;g2e3dc9efa94_0_343"/>
          <p:cNvSpPr/>
          <p:nvPr/>
        </p:nvSpPr>
        <p:spPr>
          <a:xfrm flipH="1">
            <a:off x="1984905" y="283896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5" name="Google Shape;1185;g2e3dc9efa94_0_343"/>
          <p:cNvSpPr txBox="1"/>
          <p:nvPr/>
        </p:nvSpPr>
        <p:spPr>
          <a:xfrm>
            <a:off x="1572288" y="160963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186" name="Google Shape;1186;g2e3dc9efa94_0_343"/>
          <p:cNvSpPr/>
          <p:nvPr/>
        </p:nvSpPr>
        <p:spPr>
          <a:xfrm>
            <a:off x="1375338" y="214331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7" name="Google Shape;1187;g2e3dc9efa94_0_343"/>
          <p:cNvCxnSpPr/>
          <p:nvPr/>
        </p:nvCxnSpPr>
        <p:spPr>
          <a:xfrm flipH="1">
            <a:off x="1514213" y="190008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8" name="Google Shape;1188;g2e3dc9efa94_0_343"/>
          <p:cNvSpPr/>
          <p:nvPr/>
        </p:nvSpPr>
        <p:spPr>
          <a:xfrm>
            <a:off x="2329213" y="18947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9" name="Google Shape;1189;g2e3dc9efa94_0_343"/>
          <p:cNvSpPr/>
          <p:nvPr/>
        </p:nvSpPr>
        <p:spPr>
          <a:xfrm rot="5400000">
            <a:off x="1026413" y="287278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0" name="Google Shape;1190;g2e3dc9efa94_0_343"/>
          <p:cNvSpPr txBox="1"/>
          <p:nvPr/>
        </p:nvSpPr>
        <p:spPr>
          <a:xfrm>
            <a:off x="1151300" y="175293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1" name="Google Shape;1191;g2e3dc9efa94_0_343"/>
          <p:cNvSpPr txBox="1"/>
          <p:nvPr/>
        </p:nvSpPr>
        <p:spPr>
          <a:xfrm>
            <a:off x="1047550" y="197031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2" name="Google Shape;1192;g2e3dc9efa94_0_343"/>
          <p:cNvCxnSpPr/>
          <p:nvPr/>
        </p:nvCxnSpPr>
        <p:spPr>
          <a:xfrm>
            <a:off x="1461438" y="368588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g2e3dc9efa94_0_343"/>
          <p:cNvCxnSpPr/>
          <p:nvPr/>
        </p:nvCxnSpPr>
        <p:spPr>
          <a:xfrm>
            <a:off x="3271250" y="218903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4" name="Google Shape;1194;g2e3dc9efa94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88" y="287547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g2e3dc9efa94_0_343"/>
          <p:cNvSpPr/>
          <p:nvPr/>
        </p:nvSpPr>
        <p:spPr>
          <a:xfrm>
            <a:off x="2024500" y="2863188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6" name="Google Shape;1196;g2e3dc9efa94_0_343"/>
          <p:cNvSpPr txBox="1"/>
          <p:nvPr/>
        </p:nvSpPr>
        <p:spPr>
          <a:xfrm>
            <a:off x="911850" y="1333913"/>
            <a:ext cx="29280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de mario y fuego antes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7" name="Google Shape;1197;g2e3dc9efa94_0_343"/>
          <p:cNvSpPr/>
          <p:nvPr/>
        </p:nvSpPr>
        <p:spPr>
          <a:xfrm>
            <a:off x="2647875" y="2847725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8" name="Google Shape;1198;g2e3dc9efa94_0_343"/>
          <p:cNvCxnSpPr/>
          <p:nvPr/>
        </p:nvCxnSpPr>
        <p:spPr>
          <a:xfrm>
            <a:off x="5537438" y="19086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9" name="Google Shape;1199;g2e3dc9efa94_0_343"/>
          <p:cNvCxnSpPr/>
          <p:nvPr/>
        </p:nvCxnSpPr>
        <p:spPr>
          <a:xfrm flipH="1" rot="10800000">
            <a:off x="5265313" y="21890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0" name="Google Shape;1200;g2e3dc9efa94_0_343"/>
          <p:cNvCxnSpPr/>
          <p:nvPr/>
        </p:nvCxnSpPr>
        <p:spPr>
          <a:xfrm>
            <a:off x="5470988" y="26195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g2e3dc9efa94_0_343"/>
          <p:cNvCxnSpPr/>
          <p:nvPr/>
        </p:nvCxnSpPr>
        <p:spPr>
          <a:xfrm>
            <a:off x="5470988" y="23931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g2e3dc9efa94_0_343"/>
          <p:cNvCxnSpPr/>
          <p:nvPr/>
        </p:nvCxnSpPr>
        <p:spPr>
          <a:xfrm>
            <a:off x="5470988" y="282787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g2e3dc9efa94_0_343"/>
          <p:cNvCxnSpPr/>
          <p:nvPr/>
        </p:nvCxnSpPr>
        <p:spPr>
          <a:xfrm>
            <a:off x="5729188" y="21137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g2e3dc9efa94_0_343"/>
          <p:cNvCxnSpPr/>
          <p:nvPr/>
        </p:nvCxnSpPr>
        <p:spPr>
          <a:xfrm>
            <a:off x="5924638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g2e3dc9efa94_0_343"/>
          <p:cNvCxnSpPr/>
          <p:nvPr/>
        </p:nvCxnSpPr>
        <p:spPr>
          <a:xfrm>
            <a:off x="6120063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g2e3dc9efa94_0_343"/>
          <p:cNvCxnSpPr/>
          <p:nvPr/>
        </p:nvCxnSpPr>
        <p:spPr>
          <a:xfrm>
            <a:off x="6272463" y="21003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g2e3dc9efa94_0_343"/>
          <p:cNvCxnSpPr/>
          <p:nvPr/>
        </p:nvCxnSpPr>
        <p:spPr>
          <a:xfrm>
            <a:off x="5470988" y="3062025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g2e3dc9efa94_0_343"/>
          <p:cNvSpPr txBox="1"/>
          <p:nvPr/>
        </p:nvSpPr>
        <p:spPr>
          <a:xfrm>
            <a:off x="7416063" y="17511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Google Shape;1209;g2e3dc9efa94_0_343"/>
          <p:cNvSpPr txBox="1"/>
          <p:nvPr/>
        </p:nvSpPr>
        <p:spPr>
          <a:xfrm>
            <a:off x="5266688" y="36179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0" name="Google Shape;1210;g2e3dc9efa94_0_343"/>
          <p:cNvSpPr/>
          <p:nvPr/>
        </p:nvSpPr>
        <p:spPr>
          <a:xfrm flipH="1">
            <a:off x="6100280" y="28389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1" name="Google Shape;1211;g2e3dc9efa94_0_343"/>
          <p:cNvSpPr txBox="1"/>
          <p:nvPr/>
        </p:nvSpPr>
        <p:spPr>
          <a:xfrm>
            <a:off x="5687663" y="1609650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12" name="Google Shape;1212;g2e3dc9efa94_0_343"/>
          <p:cNvSpPr/>
          <p:nvPr/>
        </p:nvSpPr>
        <p:spPr>
          <a:xfrm>
            <a:off x="5490713" y="2143325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3" name="Google Shape;1213;g2e3dc9efa94_0_343"/>
          <p:cNvCxnSpPr/>
          <p:nvPr/>
        </p:nvCxnSpPr>
        <p:spPr>
          <a:xfrm flipH="1">
            <a:off x="5629588" y="19001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g2e3dc9efa94_0_343"/>
          <p:cNvSpPr/>
          <p:nvPr/>
        </p:nvSpPr>
        <p:spPr>
          <a:xfrm>
            <a:off x="6444588" y="18948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5" name="Google Shape;1215;g2e3dc9efa94_0_343"/>
          <p:cNvSpPr/>
          <p:nvPr/>
        </p:nvSpPr>
        <p:spPr>
          <a:xfrm rot="5400000">
            <a:off x="5141788" y="28728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6" name="Google Shape;1216;g2e3dc9efa94_0_343"/>
          <p:cNvSpPr txBox="1"/>
          <p:nvPr/>
        </p:nvSpPr>
        <p:spPr>
          <a:xfrm>
            <a:off x="5266675" y="17529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g2e3dc9efa94_0_343"/>
          <p:cNvSpPr txBox="1"/>
          <p:nvPr/>
        </p:nvSpPr>
        <p:spPr>
          <a:xfrm>
            <a:off x="5162925" y="19703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8" name="Google Shape;1218;g2e3dc9efa94_0_343"/>
          <p:cNvCxnSpPr/>
          <p:nvPr/>
        </p:nvCxnSpPr>
        <p:spPr>
          <a:xfrm>
            <a:off x="5576813" y="36859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g2e3dc9efa94_0_343"/>
          <p:cNvCxnSpPr/>
          <p:nvPr/>
        </p:nvCxnSpPr>
        <p:spPr>
          <a:xfrm>
            <a:off x="7386625" y="21890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0" name="Google Shape;1220;g2e3dc9efa94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63" y="2875488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2e3dc9efa94_0_343"/>
          <p:cNvSpPr/>
          <p:nvPr/>
        </p:nvSpPr>
        <p:spPr>
          <a:xfrm>
            <a:off x="6139875" y="2863200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2" name="Google Shape;1222;g2e3dc9efa94_0_343"/>
          <p:cNvSpPr txBox="1"/>
          <p:nvPr/>
        </p:nvSpPr>
        <p:spPr>
          <a:xfrm>
            <a:off x="5046825" y="136453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despues  de la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3" name="Google Shape;1223;g2e3dc9efa94_0_343"/>
          <p:cNvSpPr/>
          <p:nvPr/>
        </p:nvSpPr>
        <p:spPr>
          <a:xfrm>
            <a:off x="6431150" y="2684913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e3dc9efa94_0_41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9" name="Google Shape;1229;g2e3dc9efa94_0_41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0" name="Google Shape;1230;g2e3dc9efa94_0_41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1" name="Google Shape;1231;g2e3dc9efa94_0_41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2" name="Google Shape;1232;g2e3dc9efa94_0_41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3" name="Google Shape;1233;g2e3dc9efa94_0_41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4" name="Google Shape;1234;g2e3dc9efa94_0_41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235" name="Google Shape;1235;g2e3dc9efa94_0_41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2e3dc9efa94_0_415"/>
          <p:cNvSpPr txBox="1"/>
          <p:nvPr/>
        </p:nvSpPr>
        <p:spPr>
          <a:xfrm>
            <a:off x="757550" y="65697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7" name="Google Shape;1237;g2e3dc9efa94_0_415"/>
          <p:cNvSpPr txBox="1"/>
          <p:nvPr/>
        </p:nvSpPr>
        <p:spPr>
          <a:xfrm>
            <a:off x="646348" y="1245825"/>
            <a:ext cx="60588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Este tipo de colision es detectado por el metodo  colliderect( aca le pasamos otro rectangulo)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38" name="Google Shape;1238;g2e3dc9efa94_0_415"/>
          <p:cNvCxnSpPr/>
          <p:nvPr/>
        </p:nvCxnSpPr>
        <p:spPr>
          <a:xfrm>
            <a:off x="1174525" y="224452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9" name="Google Shape;1239;g2e3dc9efa94_0_415"/>
          <p:cNvCxnSpPr/>
          <p:nvPr/>
        </p:nvCxnSpPr>
        <p:spPr>
          <a:xfrm flipH="1" rot="10800000">
            <a:off x="902400" y="252497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0" name="Google Shape;1240;g2e3dc9efa94_0_415"/>
          <p:cNvCxnSpPr/>
          <p:nvPr/>
        </p:nvCxnSpPr>
        <p:spPr>
          <a:xfrm>
            <a:off x="1108075" y="29554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g2e3dc9efa94_0_415"/>
          <p:cNvCxnSpPr/>
          <p:nvPr/>
        </p:nvCxnSpPr>
        <p:spPr>
          <a:xfrm>
            <a:off x="1108075" y="2729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g2e3dc9efa94_0_415"/>
          <p:cNvCxnSpPr/>
          <p:nvPr/>
        </p:nvCxnSpPr>
        <p:spPr>
          <a:xfrm>
            <a:off x="1108075" y="31638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g2e3dc9efa94_0_415"/>
          <p:cNvCxnSpPr/>
          <p:nvPr/>
        </p:nvCxnSpPr>
        <p:spPr>
          <a:xfrm>
            <a:off x="1366275" y="244970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g2e3dc9efa94_0_415"/>
          <p:cNvCxnSpPr/>
          <p:nvPr/>
        </p:nvCxnSpPr>
        <p:spPr>
          <a:xfrm>
            <a:off x="1561725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g2e3dc9efa94_0_415"/>
          <p:cNvCxnSpPr/>
          <p:nvPr/>
        </p:nvCxnSpPr>
        <p:spPr>
          <a:xfrm>
            <a:off x="1757150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g2e3dc9efa94_0_415"/>
          <p:cNvCxnSpPr/>
          <p:nvPr/>
        </p:nvCxnSpPr>
        <p:spPr>
          <a:xfrm>
            <a:off x="1909550" y="243622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g2e3dc9efa94_0_415"/>
          <p:cNvCxnSpPr/>
          <p:nvPr/>
        </p:nvCxnSpPr>
        <p:spPr>
          <a:xfrm>
            <a:off x="1108075" y="33979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g2e3dc9efa94_0_415"/>
          <p:cNvSpPr txBox="1"/>
          <p:nvPr/>
        </p:nvSpPr>
        <p:spPr>
          <a:xfrm>
            <a:off x="3053150" y="20870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9" name="Google Shape;1249;g2e3dc9efa94_0_415"/>
          <p:cNvSpPr txBox="1"/>
          <p:nvPr/>
        </p:nvSpPr>
        <p:spPr>
          <a:xfrm>
            <a:off x="903775" y="39539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0" name="Google Shape;1250;g2e3dc9efa94_0_415"/>
          <p:cNvSpPr/>
          <p:nvPr/>
        </p:nvSpPr>
        <p:spPr>
          <a:xfrm flipH="1">
            <a:off x="1737367" y="317490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1" name="Google Shape;1251;g2e3dc9efa94_0_415"/>
          <p:cNvSpPr txBox="1"/>
          <p:nvPr/>
        </p:nvSpPr>
        <p:spPr>
          <a:xfrm>
            <a:off x="1324750" y="194557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52" name="Google Shape;1252;g2e3dc9efa94_0_415"/>
          <p:cNvSpPr/>
          <p:nvPr/>
        </p:nvSpPr>
        <p:spPr>
          <a:xfrm>
            <a:off x="1127800" y="247925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53" name="Google Shape;1253;g2e3dc9efa94_0_415"/>
          <p:cNvCxnSpPr/>
          <p:nvPr/>
        </p:nvCxnSpPr>
        <p:spPr>
          <a:xfrm flipH="1">
            <a:off x="1266675" y="223602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4" name="Google Shape;1254;g2e3dc9efa94_0_415"/>
          <p:cNvSpPr/>
          <p:nvPr/>
        </p:nvSpPr>
        <p:spPr>
          <a:xfrm>
            <a:off x="2081675" y="223072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5" name="Google Shape;1255;g2e3dc9efa94_0_415"/>
          <p:cNvSpPr/>
          <p:nvPr/>
        </p:nvSpPr>
        <p:spPr>
          <a:xfrm rot="5400000">
            <a:off x="778875" y="320872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6" name="Google Shape;1256;g2e3dc9efa94_0_415"/>
          <p:cNvSpPr txBox="1"/>
          <p:nvPr/>
        </p:nvSpPr>
        <p:spPr>
          <a:xfrm>
            <a:off x="903763" y="208887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7" name="Google Shape;1257;g2e3dc9efa94_0_415"/>
          <p:cNvSpPr txBox="1"/>
          <p:nvPr/>
        </p:nvSpPr>
        <p:spPr>
          <a:xfrm>
            <a:off x="800013" y="23062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58" name="Google Shape;1258;g2e3dc9efa94_0_415"/>
          <p:cNvCxnSpPr/>
          <p:nvPr/>
        </p:nvCxnSpPr>
        <p:spPr>
          <a:xfrm>
            <a:off x="1213900" y="4021825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g2e3dc9efa94_0_415"/>
          <p:cNvCxnSpPr/>
          <p:nvPr/>
        </p:nvCxnSpPr>
        <p:spPr>
          <a:xfrm>
            <a:off x="3023713" y="252497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0" name="Google Shape;1260;g2e3dc9efa94_0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150" y="321141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g2e3dc9efa94_0_415"/>
          <p:cNvSpPr/>
          <p:nvPr/>
        </p:nvSpPr>
        <p:spPr>
          <a:xfrm>
            <a:off x="1776963" y="3199125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2" name="Google Shape;1262;g2e3dc9efa94_0_415"/>
          <p:cNvSpPr txBox="1"/>
          <p:nvPr/>
        </p:nvSpPr>
        <p:spPr>
          <a:xfrm>
            <a:off x="664313" y="1669850"/>
            <a:ext cx="29280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de mario y fuego antes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3" name="Google Shape;1263;g2e3dc9efa94_0_415"/>
          <p:cNvSpPr/>
          <p:nvPr/>
        </p:nvSpPr>
        <p:spPr>
          <a:xfrm>
            <a:off x="2400338" y="3183663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4" name="Google Shape;1264;g2e3dc9efa94_0_415"/>
          <p:cNvCxnSpPr/>
          <p:nvPr/>
        </p:nvCxnSpPr>
        <p:spPr>
          <a:xfrm>
            <a:off x="5289900" y="22445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5" name="Google Shape;1265;g2e3dc9efa94_0_415"/>
          <p:cNvCxnSpPr/>
          <p:nvPr/>
        </p:nvCxnSpPr>
        <p:spPr>
          <a:xfrm flipH="1" rot="10800000">
            <a:off x="5017775" y="25249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g2e3dc9efa94_0_415"/>
          <p:cNvCxnSpPr/>
          <p:nvPr/>
        </p:nvCxnSpPr>
        <p:spPr>
          <a:xfrm>
            <a:off x="5223450" y="29554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g2e3dc9efa94_0_415"/>
          <p:cNvCxnSpPr/>
          <p:nvPr/>
        </p:nvCxnSpPr>
        <p:spPr>
          <a:xfrm>
            <a:off x="5223450" y="27290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g2e3dc9efa94_0_415"/>
          <p:cNvCxnSpPr/>
          <p:nvPr/>
        </p:nvCxnSpPr>
        <p:spPr>
          <a:xfrm>
            <a:off x="5223450" y="316381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g2e3dc9efa94_0_415"/>
          <p:cNvCxnSpPr/>
          <p:nvPr/>
        </p:nvCxnSpPr>
        <p:spPr>
          <a:xfrm>
            <a:off x="5481650" y="24497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g2e3dc9efa94_0_415"/>
          <p:cNvCxnSpPr/>
          <p:nvPr/>
        </p:nvCxnSpPr>
        <p:spPr>
          <a:xfrm>
            <a:off x="5677100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g2e3dc9efa94_0_415"/>
          <p:cNvCxnSpPr/>
          <p:nvPr/>
        </p:nvCxnSpPr>
        <p:spPr>
          <a:xfrm>
            <a:off x="5872525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g2e3dc9efa94_0_415"/>
          <p:cNvCxnSpPr/>
          <p:nvPr/>
        </p:nvCxnSpPr>
        <p:spPr>
          <a:xfrm>
            <a:off x="6024925" y="24362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g2e3dc9efa94_0_415"/>
          <p:cNvCxnSpPr/>
          <p:nvPr/>
        </p:nvCxnSpPr>
        <p:spPr>
          <a:xfrm>
            <a:off x="5223450" y="3397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g2e3dc9efa94_0_415"/>
          <p:cNvSpPr txBox="1"/>
          <p:nvPr/>
        </p:nvSpPr>
        <p:spPr>
          <a:xfrm>
            <a:off x="7168525" y="20870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5" name="Google Shape;1275;g2e3dc9efa94_0_415"/>
          <p:cNvSpPr txBox="1"/>
          <p:nvPr/>
        </p:nvSpPr>
        <p:spPr>
          <a:xfrm>
            <a:off x="5019150" y="39539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6" name="Google Shape;1276;g2e3dc9efa94_0_415"/>
          <p:cNvSpPr/>
          <p:nvPr/>
        </p:nvSpPr>
        <p:spPr>
          <a:xfrm flipH="1">
            <a:off x="5852742" y="31749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7" name="Google Shape;1277;g2e3dc9efa94_0_415"/>
          <p:cNvSpPr txBox="1"/>
          <p:nvPr/>
        </p:nvSpPr>
        <p:spPr>
          <a:xfrm>
            <a:off x="5440125" y="1945588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278" name="Google Shape;1278;g2e3dc9efa94_0_415"/>
          <p:cNvSpPr/>
          <p:nvPr/>
        </p:nvSpPr>
        <p:spPr>
          <a:xfrm>
            <a:off x="5243175" y="24792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79" name="Google Shape;1279;g2e3dc9efa94_0_415"/>
          <p:cNvCxnSpPr/>
          <p:nvPr/>
        </p:nvCxnSpPr>
        <p:spPr>
          <a:xfrm flipH="1">
            <a:off x="5382050" y="223603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g2e3dc9efa94_0_415"/>
          <p:cNvSpPr/>
          <p:nvPr/>
        </p:nvSpPr>
        <p:spPr>
          <a:xfrm>
            <a:off x="6197050" y="22307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1" name="Google Shape;1281;g2e3dc9efa94_0_415"/>
          <p:cNvSpPr/>
          <p:nvPr/>
        </p:nvSpPr>
        <p:spPr>
          <a:xfrm rot="5400000">
            <a:off x="4894250" y="32087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2" name="Google Shape;1282;g2e3dc9efa94_0_415"/>
          <p:cNvSpPr txBox="1"/>
          <p:nvPr/>
        </p:nvSpPr>
        <p:spPr>
          <a:xfrm>
            <a:off x="5019138" y="20888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3" name="Google Shape;1283;g2e3dc9efa94_0_415"/>
          <p:cNvSpPr txBox="1"/>
          <p:nvPr/>
        </p:nvSpPr>
        <p:spPr>
          <a:xfrm>
            <a:off x="4915388" y="23062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84" name="Google Shape;1284;g2e3dc9efa94_0_415"/>
          <p:cNvCxnSpPr/>
          <p:nvPr/>
        </p:nvCxnSpPr>
        <p:spPr>
          <a:xfrm>
            <a:off x="5329275" y="40218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g2e3dc9efa94_0_415"/>
          <p:cNvCxnSpPr/>
          <p:nvPr/>
        </p:nvCxnSpPr>
        <p:spPr>
          <a:xfrm>
            <a:off x="7139088" y="25249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6" name="Google Shape;1286;g2e3dc9efa94_0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525" y="321142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2e3dc9efa94_0_415"/>
          <p:cNvSpPr/>
          <p:nvPr/>
        </p:nvSpPr>
        <p:spPr>
          <a:xfrm>
            <a:off x="5892338" y="3199138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8" name="Google Shape;1288;g2e3dc9efa94_0_415"/>
          <p:cNvSpPr txBox="1"/>
          <p:nvPr/>
        </p:nvSpPr>
        <p:spPr>
          <a:xfrm>
            <a:off x="4799288" y="1700475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9" name="Google Shape;1289;g2e3dc9efa94_0_415"/>
          <p:cNvSpPr/>
          <p:nvPr/>
        </p:nvSpPr>
        <p:spPr>
          <a:xfrm>
            <a:off x="6183613" y="3020850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0" name="Google Shape;1290;g2e3dc9efa94_0_415"/>
          <p:cNvSpPr txBox="1"/>
          <p:nvPr/>
        </p:nvSpPr>
        <p:spPr>
          <a:xfrm>
            <a:off x="5017774" y="42988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rectangulo_plomo.colliderect(rectangulo_verde)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e3dc9efa94_0_48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g2e3dc9efa94_0_48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g2e3dc9efa94_0_48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8" name="Google Shape;1298;g2e3dc9efa94_0_48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9" name="Google Shape;1299;g2e3dc9efa94_0_48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0" name="Google Shape;1300;g2e3dc9efa94_0_48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1" name="Google Shape;1301;g2e3dc9efa94_0_48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302" name="Google Shape;1302;g2e3dc9efa94_0_48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g2e3dc9efa94_0_481"/>
          <p:cNvSpPr txBox="1"/>
          <p:nvPr/>
        </p:nvSpPr>
        <p:spPr>
          <a:xfrm>
            <a:off x="3985525" y="84902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el fuego?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4" name="Google Shape;1304;g2e3dc9efa94_0_481"/>
          <p:cNvSpPr txBox="1"/>
          <p:nvPr/>
        </p:nvSpPr>
        <p:spPr>
          <a:xfrm>
            <a:off x="536350" y="33208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05" name="Google Shape;1305;g2e3dc9efa94_0_481"/>
          <p:cNvCxnSpPr/>
          <p:nvPr/>
        </p:nvCxnSpPr>
        <p:spPr>
          <a:xfrm>
            <a:off x="905225" y="128577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6" name="Google Shape;1306;g2e3dc9efa94_0_481"/>
          <p:cNvCxnSpPr/>
          <p:nvPr/>
        </p:nvCxnSpPr>
        <p:spPr>
          <a:xfrm flipH="1" rot="10800000">
            <a:off x="633100" y="156622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g2e3dc9efa94_0_481"/>
          <p:cNvCxnSpPr/>
          <p:nvPr/>
        </p:nvCxnSpPr>
        <p:spPr>
          <a:xfrm>
            <a:off x="838775" y="19967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g2e3dc9efa94_0_481"/>
          <p:cNvCxnSpPr/>
          <p:nvPr/>
        </p:nvCxnSpPr>
        <p:spPr>
          <a:xfrm>
            <a:off x="838775" y="17703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g2e3dc9efa94_0_481"/>
          <p:cNvCxnSpPr/>
          <p:nvPr/>
        </p:nvCxnSpPr>
        <p:spPr>
          <a:xfrm>
            <a:off x="838775" y="2205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g2e3dc9efa94_0_481"/>
          <p:cNvCxnSpPr/>
          <p:nvPr/>
        </p:nvCxnSpPr>
        <p:spPr>
          <a:xfrm>
            <a:off x="1096975" y="14909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g2e3dc9efa94_0_481"/>
          <p:cNvCxnSpPr/>
          <p:nvPr/>
        </p:nvCxnSpPr>
        <p:spPr>
          <a:xfrm>
            <a:off x="1292425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g2e3dc9efa94_0_481"/>
          <p:cNvCxnSpPr/>
          <p:nvPr/>
        </p:nvCxnSpPr>
        <p:spPr>
          <a:xfrm>
            <a:off x="14878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g2e3dc9efa94_0_481"/>
          <p:cNvCxnSpPr/>
          <p:nvPr/>
        </p:nvCxnSpPr>
        <p:spPr>
          <a:xfrm>
            <a:off x="16402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g2e3dc9efa94_0_481"/>
          <p:cNvCxnSpPr/>
          <p:nvPr/>
        </p:nvCxnSpPr>
        <p:spPr>
          <a:xfrm>
            <a:off x="838775" y="24392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g2e3dc9efa94_0_481"/>
          <p:cNvSpPr txBox="1"/>
          <p:nvPr/>
        </p:nvSpPr>
        <p:spPr>
          <a:xfrm>
            <a:off x="2783850" y="112832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6" name="Google Shape;1316;g2e3dc9efa94_0_481"/>
          <p:cNvSpPr txBox="1"/>
          <p:nvPr/>
        </p:nvSpPr>
        <p:spPr>
          <a:xfrm>
            <a:off x="4651725" y="33208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7" name="Google Shape;1317;g2e3dc9efa94_0_481"/>
          <p:cNvSpPr/>
          <p:nvPr/>
        </p:nvSpPr>
        <p:spPr>
          <a:xfrm flipH="1">
            <a:off x="1468067" y="221615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8" name="Google Shape;1318;g2e3dc9efa94_0_481"/>
          <p:cNvSpPr txBox="1"/>
          <p:nvPr/>
        </p:nvSpPr>
        <p:spPr>
          <a:xfrm>
            <a:off x="1055450" y="98682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319" name="Google Shape;1319;g2e3dc9efa94_0_481"/>
          <p:cNvSpPr/>
          <p:nvPr/>
        </p:nvSpPr>
        <p:spPr>
          <a:xfrm>
            <a:off x="858500" y="152050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20" name="Google Shape;1320;g2e3dc9efa94_0_481"/>
          <p:cNvCxnSpPr/>
          <p:nvPr/>
        </p:nvCxnSpPr>
        <p:spPr>
          <a:xfrm flipH="1">
            <a:off x="997375" y="127727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1" name="Google Shape;1321;g2e3dc9efa94_0_481"/>
          <p:cNvSpPr/>
          <p:nvPr/>
        </p:nvSpPr>
        <p:spPr>
          <a:xfrm>
            <a:off x="1812375" y="1271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2" name="Google Shape;1322;g2e3dc9efa94_0_481"/>
          <p:cNvSpPr/>
          <p:nvPr/>
        </p:nvSpPr>
        <p:spPr>
          <a:xfrm rot="5400000">
            <a:off x="509575" y="2249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3" name="Google Shape;1323;g2e3dc9efa94_0_481"/>
          <p:cNvSpPr txBox="1"/>
          <p:nvPr/>
        </p:nvSpPr>
        <p:spPr>
          <a:xfrm>
            <a:off x="634463" y="11301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4" name="Google Shape;1324;g2e3dc9efa94_0_481"/>
          <p:cNvSpPr txBox="1"/>
          <p:nvPr/>
        </p:nvSpPr>
        <p:spPr>
          <a:xfrm>
            <a:off x="530713" y="134750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25" name="Google Shape;1325;g2e3dc9efa94_0_481"/>
          <p:cNvCxnSpPr/>
          <p:nvPr/>
        </p:nvCxnSpPr>
        <p:spPr>
          <a:xfrm>
            <a:off x="2754413" y="156622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6" name="Google Shape;1326;g2e3dc9efa94_0_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50" y="225266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g2e3dc9efa94_0_481"/>
          <p:cNvSpPr/>
          <p:nvPr/>
        </p:nvSpPr>
        <p:spPr>
          <a:xfrm>
            <a:off x="1507663" y="2240375"/>
            <a:ext cx="408000" cy="600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8" name="Google Shape;1328;g2e3dc9efa94_0_481"/>
          <p:cNvSpPr txBox="1"/>
          <p:nvPr/>
        </p:nvSpPr>
        <p:spPr>
          <a:xfrm>
            <a:off x="414613" y="7417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9" name="Google Shape;1329;g2e3dc9efa94_0_481"/>
          <p:cNvSpPr/>
          <p:nvPr/>
        </p:nvSpPr>
        <p:spPr>
          <a:xfrm>
            <a:off x="1798938" y="2062088"/>
            <a:ext cx="408000" cy="6003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0" name="Google Shape;1330;g2e3dc9efa94_0_481"/>
          <p:cNvSpPr txBox="1"/>
          <p:nvPr/>
        </p:nvSpPr>
        <p:spPr>
          <a:xfrm>
            <a:off x="355500" y="3461813"/>
            <a:ext cx="4216500" cy="12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Personaje(pygame.sprite.Sprite):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 color, posx, posy, scale_ancho, scale_alto, velocidad):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self.hoja_sprite = pygame.image.load(ruta).convert()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self.posx = posx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….. ect…….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def colisiona_con(self, otro_personaje):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"""Verifica si este personaje colisiona con otro."""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self.rectangulo_colision.colliderect(otro_personaje.rectangulo_colision)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1" name="Google Shape;1331;g2e3dc9efa94_0_481"/>
          <p:cNvSpPr txBox="1"/>
          <p:nvPr/>
        </p:nvSpPr>
        <p:spPr>
          <a:xfrm>
            <a:off x="4711475" y="3456625"/>
            <a:ext cx="42165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while jugando: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clock.tick(FPS)  # Mantener 60 FPS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for evento in pygame.event.get():  # Captura eventos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if evento.type == pygame.QUIT: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jugando = False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if mario.colisiona_con(fuego1):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print("¡Mario chocó con fuego1!")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elif mario.colisiona_con(donkingkong):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print("Mario choco con donkinkong")</a:t>
            </a:r>
            <a:endParaRPr sz="7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2" name="Google Shape;1332;g2e3dc9efa94_0_481"/>
          <p:cNvSpPr txBox="1"/>
          <p:nvPr/>
        </p:nvSpPr>
        <p:spPr>
          <a:xfrm>
            <a:off x="1915675" y="3149575"/>
            <a:ext cx="1499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personajes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3" name="Google Shape;1333;g2e3dc9efa94_0_481"/>
          <p:cNvSpPr txBox="1"/>
          <p:nvPr/>
        </p:nvSpPr>
        <p:spPr>
          <a:xfrm>
            <a:off x="6032825" y="3242875"/>
            <a:ext cx="1170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64810ec42_0_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g3164810ec42_0_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3164810ec42_0_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3164810ec42_0_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g3164810ec42_0_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g3164810ec42_0_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g3164810ec42_0_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sp>
        <p:nvSpPr>
          <p:cNvPr id="122" name="Google Shape;122;g3164810ec42_0_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164810ec42_0_3"/>
          <p:cNvSpPr txBox="1"/>
          <p:nvPr/>
        </p:nvSpPr>
        <p:spPr>
          <a:xfrm>
            <a:off x="447850" y="3204500"/>
            <a:ext cx="35094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Cuadros de animación( frame )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g3164810ec42_0_3"/>
          <p:cNvSpPr txBox="1"/>
          <p:nvPr/>
        </p:nvSpPr>
        <p:spPr>
          <a:xfrm>
            <a:off x="416950" y="3641025"/>
            <a:ext cx="4188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Imágenes dentro de la hoja de sprites que forman una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animación cuando se muestran en secuencia.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g3164810ec4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1" y="682725"/>
            <a:ext cx="2377244" cy="2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164810ec42_0_3"/>
          <p:cNvSpPr txBox="1"/>
          <p:nvPr/>
        </p:nvSpPr>
        <p:spPr>
          <a:xfrm>
            <a:off x="516700" y="15954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Hoja de Sprites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3164810ec42_0_3"/>
          <p:cNvSpPr txBox="1"/>
          <p:nvPr/>
        </p:nvSpPr>
        <p:spPr>
          <a:xfrm>
            <a:off x="516688" y="2087525"/>
            <a:ext cx="4914900" cy="10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Imagen que contiene múltiples sprites organizados en una cuadrícula.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utiliza para optimizar la carga de gráficos y facilitar animaciones. En lugar de cargar múltiples archivos de imagen, se usa una sola imagen y se extraen diferentes secciones para mostrar distintos estados o movimientos de un personaje u objeto.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g3164810ec42_0_3"/>
          <p:cNvSpPr txBox="1"/>
          <p:nvPr/>
        </p:nvSpPr>
        <p:spPr>
          <a:xfrm>
            <a:off x="4883075" y="4189473"/>
            <a:ext cx="4188300" cy="5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 esto? un sprite?, hoja de sprites? cuadros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g3164810ec42_0_3"/>
          <p:cNvSpPr txBox="1"/>
          <p:nvPr/>
        </p:nvSpPr>
        <p:spPr>
          <a:xfrm>
            <a:off x="330463" y="1023300"/>
            <a:ext cx="5076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Puede ser una sola imagen o una parte extraída de una </a:t>
            </a:r>
            <a:r>
              <a:rPr b="1" lang="es-MX" sz="1100"/>
              <a:t>hoja de sprites</a:t>
            </a:r>
            <a:r>
              <a:rPr lang="es-MX" sz="1100"/>
              <a:t> (imagen grande con varias sub-imágenes).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g3164810ec42_0_3"/>
          <p:cNvSpPr txBox="1"/>
          <p:nvPr/>
        </p:nvSpPr>
        <p:spPr>
          <a:xfrm>
            <a:off x="491888" y="600288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g3164810ec42_0_3"/>
          <p:cNvPicPr preferRelativeResize="0"/>
          <p:nvPr/>
        </p:nvPicPr>
        <p:blipFill rotWithShape="1">
          <a:blip r:embed="rId3">
            <a:alphaModFix/>
          </a:blip>
          <a:srcRect b="64224" l="0" r="65154" t="30257"/>
          <a:stretch/>
        </p:blipFill>
        <p:spPr>
          <a:xfrm>
            <a:off x="5545238" y="3270474"/>
            <a:ext cx="2588864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164810ec42_0_3"/>
          <p:cNvPicPr preferRelativeResize="0"/>
          <p:nvPr/>
        </p:nvPicPr>
        <p:blipFill rotWithShape="1">
          <a:blip r:embed="rId3">
            <a:alphaModFix/>
          </a:blip>
          <a:srcRect b="65205" l="2788" r="94528" t="30257"/>
          <a:stretch/>
        </p:blipFill>
        <p:spPr>
          <a:xfrm>
            <a:off x="6515300" y="3828525"/>
            <a:ext cx="199349" cy="3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e3eb321eed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g2e3eb321eed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0" name="Google Shape;1340;g2e3eb321eed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1" name="Google Shape;1341;g2e3eb321eed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2" name="Google Shape;1342;g2e3eb321eed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Google Shape;1343;g2e3eb321eed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4" name="Google Shape;1344;g2e3eb321eed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345" name="Google Shape;1345;g2e3eb321eed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exactas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2e3eb321eed_0_0"/>
          <p:cNvSpPr txBox="1"/>
          <p:nvPr/>
        </p:nvSpPr>
        <p:spPr>
          <a:xfrm>
            <a:off x="3985525" y="849025"/>
            <a:ext cx="5297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harias para detectar la colisión entre mario y otro mario?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7" name="Google Shape;1347;g2e3eb321eed_0_0"/>
          <p:cNvSpPr txBox="1"/>
          <p:nvPr/>
        </p:nvSpPr>
        <p:spPr>
          <a:xfrm>
            <a:off x="536350" y="332080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48" name="Google Shape;1348;g2e3eb321eed_0_0"/>
          <p:cNvCxnSpPr/>
          <p:nvPr/>
        </p:nvCxnSpPr>
        <p:spPr>
          <a:xfrm>
            <a:off x="905225" y="1285775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g2e3eb321eed_0_0"/>
          <p:cNvCxnSpPr/>
          <p:nvPr/>
        </p:nvCxnSpPr>
        <p:spPr>
          <a:xfrm flipH="1" rot="10800000">
            <a:off x="633100" y="1566225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0" name="Google Shape;1350;g2e3eb321eed_0_0"/>
          <p:cNvCxnSpPr/>
          <p:nvPr/>
        </p:nvCxnSpPr>
        <p:spPr>
          <a:xfrm>
            <a:off x="838775" y="19967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g2e3eb321eed_0_0"/>
          <p:cNvCxnSpPr/>
          <p:nvPr/>
        </p:nvCxnSpPr>
        <p:spPr>
          <a:xfrm>
            <a:off x="838775" y="17703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g2e3eb321eed_0_0"/>
          <p:cNvCxnSpPr/>
          <p:nvPr/>
        </p:nvCxnSpPr>
        <p:spPr>
          <a:xfrm>
            <a:off x="838775" y="22050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g2e3eb321eed_0_0"/>
          <p:cNvCxnSpPr/>
          <p:nvPr/>
        </p:nvCxnSpPr>
        <p:spPr>
          <a:xfrm>
            <a:off x="1096975" y="14909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g2e3eb321eed_0_0"/>
          <p:cNvCxnSpPr/>
          <p:nvPr/>
        </p:nvCxnSpPr>
        <p:spPr>
          <a:xfrm>
            <a:off x="1292425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g2e3eb321eed_0_0"/>
          <p:cNvCxnSpPr/>
          <p:nvPr/>
        </p:nvCxnSpPr>
        <p:spPr>
          <a:xfrm>
            <a:off x="14878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g2e3eb321eed_0_0"/>
          <p:cNvCxnSpPr/>
          <p:nvPr/>
        </p:nvCxnSpPr>
        <p:spPr>
          <a:xfrm>
            <a:off x="1640250" y="1477475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g2e3eb321eed_0_0"/>
          <p:cNvCxnSpPr/>
          <p:nvPr/>
        </p:nvCxnSpPr>
        <p:spPr>
          <a:xfrm>
            <a:off x="838775" y="24392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8" name="Google Shape;1358;g2e3eb321eed_0_0"/>
          <p:cNvSpPr txBox="1"/>
          <p:nvPr/>
        </p:nvSpPr>
        <p:spPr>
          <a:xfrm>
            <a:off x="2783850" y="112832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9" name="Google Shape;1359;g2e3eb321eed_0_0"/>
          <p:cNvSpPr/>
          <p:nvPr/>
        </p:nvSpPr>
        <p:spPr>
          <a:xfrm flipH="1">
            <a:off x="1468067" y="2216150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0" name="Google Shape;1360;g2e3eb321eed_0_0"/>
          <p:cNvSpPr txBox="1"/>
          <p:nvPr/>
        </p:nvSpPr>
        <p:spPr>
          <a:xfrm>
            <a:off x="1055450" y="986825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1361" name="Google Shape;1361;g2e3eb321eed_0_0"/>
          <p:cNvSpPr/>
          <p:nvPr/>
        </p:nvSpPr>
        <p:spPr>
          <a:xfrm>
            <a:off x="858500" y="1520500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62" name="Google Shape;1362;g2e3eb321eed_0_0"/>
          <p:cNvCxnSpPr/>
          <p:nvPr/>
        </p:nvCxnSpPr>
        <p:spPr>
          <a:xfrm flipH="1">
            <a:off x="997375" y="1277275"/>
            <a:ext cx="121800" cy="1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g2e3eb321eed_0_0"/>
          <p:cNvSpPr/>
          <p:nvPr/>
        </p:nvSpPr>
        <p:spPr>
          <a:xfrm>
            <a:off x="1812375" y="1271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4" name="Google Shape;1364;g2e3eb321eed_0_0"/>
          <p:cNvSpPr/>
          <p:nvPr/>
        </p:nvSpPr>
        <p:spPr>
          <a:xfrm rot="5400000">
            <a:off x="509575" y="2249975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5" name="Google Shape;1365;g2e3eb321eed_0_0"/>
          <p:cNvSpPr txBox="1"/>
          <p:nvPr/>
        </p:nvSpPr>
        <p:spPr>
          <a:xfrm>
            <a:off x="634463" y="11301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6" name="Google Shape;1366;g2e3eb321eed_0_0"/>
          <p:cNvSpPr txBox="1"/>
          <p:nvPr/>
        </p:nvSpPr>
        <p:spPr>
          <a:xfrm>
            <a:off x="530713" y="134750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67" name="Google Shape;1367;g2e3eb321eed_0_0"/>
          <p:cNvCxnSpPr/>
          <p:nvPr/>
        </p:nvCxnSpPr>
        <p:spPr>
          <a:xfrm>
            <a:off x="2754413" y="1566225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8" name="Google Shape;1368;g2e3eb321e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50" y="2252663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g2e3eb321eed_0_0"/>
          <p:cNvSpPr txBox="1"/>
          <p:nvPr/>
        </p:nvSpPr>
        <p:spPr>
          <a:xfrm>
            <a:off x="139131" y="616588"/>
            <a:ext cx="5492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https://github.com/yussefomar/pygame/tree/main/parte2/monoV16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0" name="Google Shape;1370;g2e3eb321eed_0_0"/>
          <p:cNvSpPr txBox="1"/>
          <p:nvPr/>
        </p:nvSpPr>
        <p:spPr>
          <a:xfrm>
            <a:off x="4700875" y="3234713"/>
            <a:ext cx="4216500" cy="104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 colisiona_con(self, otro_personaje):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"""Verifica colisiones precisas usando la máscara y las posiciones."""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offset_x = otro_personaje.posx - self.posx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offset_y = otro_personaje.posy - self.posy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self.mascara.overlap(otro_personaje.mask, (offset_x, offset_y)) is not None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1" name="Google Shape;1371;g2e3eb321e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13" y="2571676"/>
            <a:ext cx="370801" cy="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2e3eb321eed_0_0"/>
          <p:cNvSpPr txBox="1"/>
          <p:nvPr/>
        </p:nvSpPr>
        <p:spPr>
          <a:xfrm>
            <a:off x="4646075" y="1343563"/>
            <a:ext cx="42165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1-buscaria algun metodo  de pygame que te devuelva el cuerpo del personaje directamente desde la superficie actual.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3" name="Google Shape;1373;g2e3eb321eed_0_0"/>
          <p:cNvSpPr txBox="1"/>
          <p:nvPr/>
        </p:nvSpPr>
        <p:spPr>
          <a:xfrm>
            <a:off x="4646075" y="1846263"/>
            <a:ext cx="42165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actualizar_mask(self):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"""Actualiza la máscara basándose en la superficie actual."""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superficie_actual = self.obtener_superficie_actual()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self.mascara = pygame.mask.from_surface(superficie_actual)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4" name="Google Shape;1374;g2e3eb321eed_0_0"/>
          <p:cNvSpPr txBox="1"/>
          <p:nvPr/>
        </p:nvSpPr>
        <p:spPr>
          <a:xfrm>
            <a:off x="4700875" y="2725150"/>
            <a:ext cx="42165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2-Vamos a utilizar el metodo overlap  donde se pasara la mascara del otro personaje y ademas el offset para que me devuelva si colisionaron o no 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5" name="Google Shape;1375;g2e3eb321eed_0_0"/>
          <p:cNvSpPr txBox="1"/>
          <p:nvPr/>
        </p:nvSpPr>
        <p:spPr>
          <a:xfrm>
            <a:off x="311750" y="3425975"/>
            <a:ext cx="42165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def actualizar_posicion(self):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teclas = pygame.key.get_pressed()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en_movimiento = False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if teclas[pygame.K_LEFT]: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self.posx -= self.velocidad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self.animacion_actual = "izquierda"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self.actualizar_frame()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 en_movimiento = True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# **Actualizar la mascara  después de mover**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/>
              <a:t>self.actualizar_mask()</a:t>
            </a:r>
            <a:endParaRPr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6" name="Google Shape;1376;g2e3eb321eed_0_0"/>
          <p:cNvSpPr txBox="1"/>
          <p:nvPr/>
        </p:nvSpPr>
        <p:spPr>
          <a:xfrm>
            <a:off x="355500" y="3076363"/>
            <a:ext cx="4216500" cy="30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3-vamos a actualizar la mascara segun la superficie </a:t>
            </a:r>
            <a:endParaRPr b="1" sz="8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e3fd2adc42_0_0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382" name="Google Shape;1382;g2e3fd2adc42_0_0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g2e3fd2adc42_0_0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384" name="Google Shape;1384;g2e3fd2adc42_0_0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385" name="Google Shape;1385;g2e3fd2adc42_0_0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386" name="Google Shape;1386;g2e3fd2adc42_0_0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387" name="Google Shape;1387;g2e3fd2adc42_0_0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388" name="Google Shape;1388;g2e3fd2adc42_0_0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389" name="Google Shape;1389;g2e3fd2adc42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g2e3fd2adc42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1" name="Google Shape;1391;g2e3fd2adc42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2" name="Google Shape;1392;g2e3fd2adc42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3" name="Google Shape;1393;g2e3fd2adc42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4" name="Google Shape;1394;g2e3fd2adc42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5" name="Google Shape;1395;g2e3fd2adc42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396" name="Google Shape;1396;g2e3fd2adc42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7" name="Google Shape;1397;g2e3fd2adc42_0_0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g2e3fd2adc42_0_0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g2e3fd2adc42_0_0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g2e3fd2adc42_0_0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g2e3fd2adc42_0_0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2" name="Google Shape;1402;g2e3fd2adc42_0_0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Google Shape;1403;g2e3fd2adc42_0_0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g2e3fd2adc42_0_0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g2e3fd2adc42_0_0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g2e3fd2adc42_0_0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g2e3fd2adc42_0_0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8" name="Google Shape;1408;g2e3fd2adc42_0_0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9" name="Google Shape;1409;g2e3fd2adc42_0_0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0" name="Google Shape;1410;g2e3fd2adc42_0_0"/>
          <p:cNvSpPr txBox="1"/>
          <p:nvPr/>
        </p:nvSpPr>
        <p:spPr>
          <a:xfrm>
            <a:off x="1426775" y="711563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(0,2)</a:t>
            </a:r>
            <a:endParaRPr sz="900"/>
          </a:p>
        </p:txBody>
      </p:sp>
      <p:sp>
        <p:nvSpPr>
          <p:cNvPr id="1411" name="Google Shape;1411;g2e3fd2adc42_0_0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2" name="Google Shape;1412;g2e3fd2adc42_0_0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3" name="Google Shape;1413;g2e3fd2adc42_0_0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4" name="Google Shape;1414;g2e3fd2adc42_0_0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5" name="Google Shape;1415;g2e3fd2adc42_0_0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g2e3fd2adc42_0_0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g2e3fd2adc42_0_0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8" name="Google Shape;1418;g2e3fd2adc42_0_0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9" name="Google Shape;1419;g2e3fd2adc42_0_0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0" name="Google Shape;1420;g2e3fd2adc42_0_0"/>
          <p:cNvSpPr txBox="1"/>
          <p:nvPr/>
        </p:nvSpPr>
        <p:spPr>
          <a:xfrm>
            <a:off x="663524" y="34583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rectangulo_plomo.colliderect(rectangulo_verde)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1" name="Google Shape;1421;g2e3fd2adc42_0_0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g2e3fd2adc42_0_0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g2e3fd2adc42_0_0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g2e3fd2adc42_0_0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g2e3fd2adc42_0_0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g2e3fd2adc42_0_0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g2e3fd2adc42_0_0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g2e3fd2adc42_0_0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g2e3fd2adc42_0_0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g2e3fd2adc42_0_0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g2e3fd2adc42_0_0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g2e3fd2adc42_0_0"/>
          <p:cNvSpPr txBox="1"/>
          <p:nvPr/>
        </p:nvSpPr>
        <p:spPr>
          <a:xfrm>
            <a:off x="3088575" y="1075188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0</a:t>
            </a:r>
            <a:endParaRPr sz="900"/>
          </a:p>
        </p:txBody>
      </p:sp>
      <p:sp>
        <p:nvSpPr>
          <p:cNvPr id="1433" name="Google Shape;1433;g2e3fd2adc42_0_0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434" name="Google Shape;1434;g2e3fd2adc42_0_0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435" name="Google Shape;1435;g2e3fd2adc42_0_0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6" name="Google Shape;1436;g2e3fd2adc42_0_0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7" name="Google Shape;1437;g2e3fd2adc42_0_0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8" name="Google Shape;1438;g2e3fd2adc42_0_0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g2e3fd2adc42_0_0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g2e3fd2adc42_0_0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1" name="Google Shape;1441;g2e3fd2adc42_0_0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442" name="Google Shape;1442;g2e3fd2adc42_0_0"/>
          <p:cNvSpPr txBox="1"/>
          <p:nvPr/>
        </p:nvSpPr>
        <p:spPr>
          <a:xfrm>
            <a:off x="4148800" y="1420850"/>
            <a:ext cx="41856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Calcular el centro de self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self_centro_x = self.posx + self.scale_ancho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self_centro_y = self.posy + self.scale_alto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# Calcular el centro de otro_personaje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otro_centro_x = otro_personaje.posx + otro_personaje.scale_ancho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otro_centro_y = otro_personaje.posy + otro_personaje.scale_alto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dx = otro_centro_x - self_centro_x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dy = otro_centro_y - self_centro_y</a:t>
            </a:r>
            <a:endParaRPr sz="900"/>
          </a:p>
        </p:txBody>
      </p:sp>
      <p:sp>
        <p:nvSpPr>
          <p:cNvPr id="1443" name="Google Shape;1443;g2e3fd2adc42_0_0"/>
          <p:cNvSpPr txBox="1"/>
          <p:nvPr/>
        </p:nvSpPr>
        <p:spPr>
          <a:xfrm>
            <a:off x="4316425" y="2962575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el contro_x, el centro_y, el otro_centro_x, el otro_centro_y y por ultimo dx, y dy, todo esto mirando el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gráfico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4" name="Google Shape;1444;g2e3fd2adc42_0_0"/>
          <p:cNvSpPr txBox="1"/>
          <p:nvPr/>
        </p:nvSpPr>
        <p:spPr>
          <a:xfrm>
            <a:off x="139131" y="616588"/>
            <a:ext cx="5492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https://github.com/yussefomar/pygame/tree/main/parte2/monoV17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e3fd2adc42_0_105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450" name="Google Shape;1450;g2e3fd2adc42_0_105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1" name="Google Shape;1451;g2e3fd2adc42_0_105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452" name="Google Shape;1452;g2e3fd2adc42_0_105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453" name="Google Shape;1453;g2e3fd2adc42_0_105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454" name="Google Shape;1454;g2e3fd2adc42_0_105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455" name="Google Shape;1455;g2e3fd2adc42_0_105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456" name="Google Shape;1456;g2e3fd2adc42_0_105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457" name="Google Shape;1457;g2e3fd2adc42_0_10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g2e3fd2adc42_0_10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9" name="Google Shape;1459;g2e3fd2adc42_0_10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0" name="Google Shape;1460;g2e3fd2adc42_0_10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1" name="Google Shape;1461;g2e3fd2adc42_0_10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2" name="Google Shape;1462;g2e3fd2adc42_0_10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g2e3fd2adc42_0_10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464" name="Google Shape;1464;g2e3fd2adc42_0_10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5" name="Google Shape;1465;g2e3fd2adc42_0_105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g2e3fd2adc42_0_105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g2e3fd2adc42_0_105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g2e3fd2adc42_0_105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g2e3fd2adc42_0_105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g2e3fd2adc42_0_105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g2e3fd2adc42_0_105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g2e3fd2adc42_0_105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g2e3fd2adc42_0_105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g2e3fd2adc42_0_105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5" name="Google Shape;1475;g2e3fd2adc42_0_105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6" name="Google Shape;1476;g2e3fd2adc42_0_105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7" name="Google Shape;1477;g2e3fd2adc42_0_105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8" name="Google Shape;1478;g2e3fd2adc42_0_105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</a:t>
            </a:r>
            <a:r>
              <a:rPr lang="es-MX" sz="900"/>
              <a:t>(2,2)</a:t>
            </a:r>
            <a:endParaRPr sz="900"/>
          </a:p>
        </p:txBody>
      </p:sp>
      <p:sp>
        <p:nvSpPr>
          <p:cNvPr id="1479" name="Google Shape;1479;g2e3fd2adc42_0_105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0" name="Google Shape;1480;g2e3fd2adc42_0_105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1" name="Google Shape;1481;g2e3fd2adc42_0_105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2" name="Google Shape;1482;g2e3fd2adc42_0_105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83" name="Google Shape;1483;g2e3fd2adc42_0_105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g2e3fd2adc42_0_105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g2e3fd2adc42_0_105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6" name="Google Shape;1486;g2e3fd2adc42_0_105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7" name="Google Shape;1487;g2e3fd2adc42_0_105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88" name="Google Shape;1488;g2e3fd2adc42_0_105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g2e3fd2adc42_0_105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g2e3fd2adc42_0_105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g2e3fd2adc42_0_105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g2e3fd2adc42_0_105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g2e3fd2adc42_0_105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g2e3fd2adc42_0_105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g2e3fd2adc42_0_105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g2e3fd2adc42_0_105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g2e3fd2adc42_0_105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g2e3fd2adc42_0_105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g2e3fd2adc42_0_105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500" name="Google Shape;1500;g2e3fd2adc42_0_105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01" name="Google Shape;1501;g2e3fd2adc42_0_105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2" name="Google Shape;1502;g2e3fd2adc42_0_105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3" name="Google Shape;1503;g2e3fd2adc42_0_105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4" name="Google Shape;1504;g2e3fd2adc42_0_105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5" name="Google Shape;1505;g2e3fd2adc42_0_105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6" name="Google Shape;1506;g2e3fd2adc42_0_105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g2e3fd2adc42_0_105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508" name="Google Shape;1508;g2e3fd2adc42_0_105"/>
          <p:cNvSpPr txBox="1"/>
          <p:nvPr/>
        </p:nvSpPr>
        <p:spPr>
          <a:xfrm>
            <a:off x="4148800" y="1420850"/>
            <a:ext cx="41856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Calcular el centro de self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self_centro_x = self.posx + self.scale_ancho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self_centro_y = self.posy + self.scale_alto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# Calcular el centro de otro_personaje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otro_centro_x = otro_personaje.posx + otro_personaje.scale_ancho / 2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otro_centro_y = otro_personaje.posy + otro_personaje.scale_alto / 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dx = otro_centro_x - self_centro_x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dy = otro_centro_y - self_centro_y</a:t>
            </a:r>
            <a:endParaRPr sz="900"/>
          </a:p>
        </p:txBody>
      </p:sp>
      <p:sp>
        <p:nvSpPr>
          <p:cNvPr id="1509" name="Google Shape;1509;g2e3fd2adc42_0_105"/>
          <p:cNvSpPr txBox="1"/>
          <p:nvPr/>
        </p:nvSpPr>
        <p:spPr>
          <a:xfrm>
            <a:off x="4316425" y="2962575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centro_x=5, el centro_y=5, el otro_centro_x=9, el otro_centro_y=5 y por ultimo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todo esto mirando el gráfico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0" name="Google Shape;1510;g2e3fd2adc42_0_105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otro_</a:t>
            </a:r>
            <a:r>
              <a:rPr lang="es-MX" sz="900"/>
              <a:t>punto=(2,7)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e3fd2adc42_0_172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516" name="Google Shape;1516;g2e3fd2adc42_0_172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7" name="Google Shape;1517;g2e3fd2adc42_0_172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18" name="Google Shape;1518;g2e3fd2adc42_0_172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19" name="Google Shape;1519;g2e3fd2adc42_0_172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20" name="Google Shape;1520;g2e3fd2adc42_0_172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521" name="Google Shape;1521;g2e3fd2adc42_0_172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22" name="Google Shape;1522;g2e3fd2adc42_0_172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23" name="Google Shape;1523;g2e3fd2adc42_0_17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g2e3fd2adc42_0_17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5" name="Google Shape;1525;g2e3fd2adc42_0_17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6" name="Google Shape;1526;g2e3fd2adc42_0_17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7" name="Google Shape;1527;g2e3fd2adc42_0_17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8" name="Google Shape;1528;g2e3fd2adc42_0_17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9" name="Google Shape;1529;g2e3fd2adc42_0_17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530" name="Google Shape;1530;g2e3fd2adc42_0_17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1" name="Google Shape;1531;g2e3fd2adc42_0_172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2" name="Google Shape;1532;g2e3fd2adc42_0_172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3" name="Google Shape;1533;g2e3fd2adc42_0_172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g2e3fd2adc42_0_172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g2e3fd2adc42_0_172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g2e3fd2adc42_0_172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g2e3fd2adc42_0_172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g2e3fd2adc42_0_172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g2e3fd2adc42_0_172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g2e3fd2adc42_0_172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g2e3fd2adc42_0_172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2" name="Google Shape;1542;g2e3fd2adc42_0_172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3" name="Google Shape;1543;g2e3fd2adc42_0_172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g2e3fd2adc42_0_172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punto=(2,2)</a:t>
            </a:r>
            <a:endParaRPr sz="900"/>
          </a:p>
        </p:txBody>
      </p:sp>
      <p:sp>
        <p:nvSpPr>
          <p:cNvPr id="1545" name="Google Shape;1545;g2e3fd2adc42_0_172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6" name="Google Shape;1546;g2e3fd2adc42_0_172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7" name="Google Shape;1547;g2e3fd2adc42_0_172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8" name="Google Shape;1548;g2e3fd2adc42_0_172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49" name="Google Shape;1549;g2e3fd2adc42_0_172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g2e3fd2adc42_0_172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g2e3fd2adc42_0_172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2" name="Google Shape;1552;g2e3fd2adc42_0_172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3" name="Google Shape;1553;g2e3fd2adc42_0_172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54" name="Google Shape;1554;g2e3fd2adc42_0_172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g2e3fd2adc42_0_172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g2e3fd2adc42_0_172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g2e3fd2adc42_0_172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g2e3fd2adc42_0_172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g2e3fd2adc42_0_172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g2e3fd2adc42_0_172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g2e3fd2adc42_0_172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g2e3fd2adc42_0_172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g2e3fd2adc42_0_172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g2e3fd2adc42_0_172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g2e3fd2adc42_0_172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566" name="Google Shape;1566;g2e3fd2adc42_0_172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67" name="Google Shape;1567;g2e3fd2adc42_0_172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8" name="Google Shape;1568;g2e3fd2adc42_0_172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9" name="Google Shape;1569;g2e3fd2adc42_0_172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0" name="Google Shape;1570;g2e3fd2adc42_0_172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1" name="Google Shape;1571;g2e3fd2adc42_0_172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2" name="Google Shape;1572;g2e3fd2adc42_0_172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3" name="Google Shape;1573;g2e3fd2adc42_0_172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574" name="Google Shape;1574;g2e3fd2adc42_0_172"/>
          <p:cNvSpPr txBox="1"/>
          <p:nvPr/>
        </p:nvSpPr>
        <p:spPr>
          <a:xfrm>
            <a:off x="4148800" y="1420850"/>
            <a:ext cx="4185600" cy="19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if abs(dx) &gt; abs(dy):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if dx &gt; 0: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"derecha"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"izquierda"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elif abs(dy) &gt; abs(dx):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if dy &gt; 0: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"abajo"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"arriba"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En caso de igualdad exacta, se puede retornar un valor por defecto return "indeterminado"</a:t>
            </a:r>
            <a:endParaRPr sz="900"/>
          </a:p>
        </p:txBody>
      </p:sp>
      <p:sp>
        <p:nvSpPr>
          <p:cNvPr id="1575" name="Google Shape;1575;g2e3fd2adc42_0_172"/>
          <p:cNvSpPr txBox="1"/>
          <p:nvPr/>
        </p:nvSpPr>
        <p:spPr>
          <a:xfrm>
            <a:off x="4352025" y="361398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 que parte cae?</a:t>
            </a:r>
            <a:endParaRPr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6" name="Google Shape;1576;g2e3fd2adc42_0_172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50A14F"/>
                </a:solidFill>
              </a:rPr>
              <a:t>otro_punto</a:t>
            </a:r>
            <a:r>
              <a:rPr lang="es-MX" sz="900"/>
              <a:t>=(2,7)</a:t>
            </a:r>
            <a:endParaRPr sz="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e41a57d652_1_0"/>
          <p:cNvSpPr txBox="1"/>
          <p:nvPr/>
        </p:nvSpPr>
        <p:spPr>
          <a:xfrm>
            <a:off x="2061425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582" name="Google Shape;1582;g2e41a57d652_1_0"/>
          <p:cNvSpPr/>
          <p:nvPr/>
        </p:nvSpPr>
        <p:spPr>
          <a:xfrm>
            <a:off x="1882775" y="1389125"/>
            <a:ext cx="664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3" name="Google Shape;1583;g2e41a57d652_1_0"/>
          <p:cNvSpPr txBox="1"/>
          <p:nvPr/>
        </p:nvSpPr>
        <p:spPr>
          <a:xfrm>
            <a:off x="695775" y="29400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584" name="Google Shape;1584;g2e41a57d652_1_0"/>
          <p:cNvSpPr txBox="1"/>
          <p:nvPr/>
        </p:nvSpPr>
        <p:spPr>
          <a:xfrm>
            <a:off x="707313" y="25405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85" name="Google Shape;1585;g2e41a57d652_1_0"/>
          <p:cNvSpPr txBox="1"/>
          <p:nvPr/>
        </p:nvSpPr>
        <p:spPr>
          <a:xfrm>
            <a:off x="695775" y="20427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86" name="Google Shape;1586;g2e41a57d652_1_0"/>
          <p:cNvSpPr txBox="1"/>
          <p:nvPr/>
        </p:nvSpPr>
        <p:spPr>
          <a:xfrm>
            <a:off x="2359575" y="15217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587" name="Google Shape;1587;g2e41a57d652_1_0"/>
          <p:cNvSpPr txBox="1"/>
          <p:nvPr/>
        </p:nvSpPr>
        <p:spPr>
          <a:xfrm>
            <a:off x="1501613" y="15506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588" name="Google Shape;1588;g2e41a57d652_1_0"/>
          <p:cNvSpPr txBox="1"/>
          <p:nvPr/>
        </p:nvSpPr>
        <p:spPr>
          <a:xfrm>
            <a:off x="1139700" y="15252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589" name="Google Shape;1589;g2e41a57d652_1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0" name="Google Shape;1590;g2e41a57d652_1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1" name="Google Shape;1591;g2e41a57d652_1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2" name="Google Shape;1592;g2e41a57d652_1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3" name="Google Shape;1593;g2e41a57d652_1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4" name="Google Shape;1594;g2e41a57d652_1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5" name="Google Shape;1595;g2e41a57d652_1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596" name="Google Shape;1596;g2e41a57d652_1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7" name="Google Shape;1597;g2e41a57d652_1_0"/>
          <p:cNvCxnSpPr/>
          <p:nvPr/>
        </p:nvCxnSpPr>
        <p:spPr>
          <a:xfrm>
            <a:off x="935650" y="1404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8" name="Google Shape;1598;g2e41a57d652_1_0"/>
          <p:cNvCxnSpPr/>
          <p:nvPr/>
        </p:nvCxnSpPr>
        <p:spPr>
          <a:xfrm flipH="1" rot="10800000">
            <a:off x="663525" y="1684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9" name="Google Shape;1599;g2e41a57d652_1_0"/>
          <p:cNvCxnSpPr/>
          <p:nvPr/>
        </p:nvCxnSpPr>
        <p:spPr>
          <a:xfrm>
            <a:off x="869200" y="20544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g2e41a57d652_1_0"/>
          <p:cNvCxnSpPr/>
          <p:nvPr/>
        </p:nvCxnSpPr>
        <p:spPr>
          <a:xfrm>
            <a:off x="869200" y="18885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g2e41a57d652_1_0"/>
          <p:cNvCxnSpPr/>
          <p:nvPr/>
        </p:nvCxnSpPr>
        <p:spPr>
          <a:xfrm>
            <a:off x="869200" y="22272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g2e41a57d652_1_0"/>
          <p:cNvCxnSpPr/>
          <p:nvPr/>
        </p:nvCxnSpPr>
        <p:spPr>
          <a:xfrm>
            <a:off x="11274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g2e41a57d652_1_0"/>
          <p:cNvCxnSpPr/>
          <p:nvPr/>
        </p:nvCxnSpPr>
        <p:spPr>
          <a:xfrm>
            <a:off x="1237188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g2e41a57d652_1_0"/>
          <p:cNvCxnSpPr/>
          <p:nvPr/>
        </p:nvCxnSpPr>
        <p:spPr>
          <a:xfrm>
            <a:off x="1388263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g2e41a57d652_1_0"/>
          <p:cNvCxnSpPr/>
          <p:nvPr/>
        </p:nvCxnSpPr>
        <p:spPr>
          <a:xfrm>
            <a:off x="151406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g2e41a57d652_1_0"/>
          <p:cNvCxnSpPr/>
          <p:nvPr/>
        </p:nvCxnSpPr>
        <p:spPr>
          <a:xfrm>
            <a:off x="869200" y="24039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7" name="Google Shape;1607;g2e41a57d652_1_0"/>
          <p:cNvSpPr txBox="1"/>
          <p:nvPr/>
        </p:nvSpPr>
        <p:spPr>
          <a:xfrm>
            <a:off x="2814275" y="1246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8" name="Google Shape;1608;g2e41a57d652_1_0"/>
          <p:cNvSpPr txBox="1"/>
          <p:nvPr/>
        </p:nvSpPr>
        <p:spPr>
          <a:xfrm>
            <a:off x="664900" y="3113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9" name="Google Shape;1609;g2e41a57d652_1_0"/>
          <p:cNvSpPr/>
          <p:nvPr/>
        </p:nvSpPr>
        <p:spPr>
          <a:xfrm flipH="1">
            <a:off x="1498492" y="2334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0" name="Google Shape;1610;g2e41a57d652_1_0"/>
          <p:cNvSpPr txBox="1"/>
          <p:nvPr/>
        </p:nvSpPr>
        <p:spPr>
          <a:xfrm>
            <a:off x="628925" y="623825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punto=(2,2)</a:t>
            </a:r>
            <a:endParaRPr sz="900"/>
          </a:p>
        </p:txBody>
      </p:sp>
      <p:sp>
        <p:nvSpPr>
          <p:cNvPr id="1611" name="Google Shape;1611;g2e41a57d652_1_0"/>
          <p:cNvSpPr/>
          <p:nvPr/>
        </p:nvSpPr>
        <p:spPr>
          <a:xfrm>
            <a:off x="888925" y="16387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2" name="Google Shape;1612;g2e41a57d652_1_0"/>
          <p:cNvSpPr/>
          <p:nvPr/>
        </p:nvSpPr>
        <p:spPr>
          <a:xfrm rot="5400000">
            <a:off x="220625" y="2465686"/>
            <a:ext cx="935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3" name="Google Shape;1613;g2e41a57d652_1_0"/>
          <p:cNvSpPr txBox="1"/>
          <p:nvPr/>
        </p:nvSpPr>
        <p:spPr>
          <a:xfrm>
            <a:off x="664888" y="1248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4" name="Google Shape;1614;g2e41a57d652_1_0"/>
          <p:cNvSpPr txBox="1"/>
          <p:nvPr/>
        </p:nvSpPr>
        <p:spPr>
          <a:xfrm>
            <a:off x="561138" y="1465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5" name="Google Shape;1615;g2e41a57d652_1_0"/>
          <p:cNvCxnSpPr/>
          <p:nvPr/>
        </p:nvCxnSpPr>
        <p:spPr>
          <a:xfrm>
            <a:off x="975025" y="3181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g2e41a57d652_1_0"/>
          <p:cNvCxnSpPr/>
          <p:nvPr/>
        </p:nvCxnSpPr>
        <p:spPr>
          <a:xfrm>
            <a:off x="2784838" y="1684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7" name="Google Shape;1617;g2e41a57d652_1_0"/>
          <p:cNvSpPr/>
          <p:nvPr/>
        </p:nvSpPr>
        <p:spPr>
          <a:xfrm>
            <a:off x="1237200" y="2042775"/>
            <a:ext cx="780300" cy="93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8" name="Google Shape;1618;g2e41a57d652_1_0"/>
          <p:cNvSpPr txBox="1"/>
          <p:nvPr/>
        </p:nvSpPr>
        <p:spPr>
          <a:xfrm>
            <a:off x="3994863" y="84901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cuerpo mario y fuego después  de la colisión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9" name="Google Shape;1619;g2e41a57d652_1_0"/>
          <p:cNvSpPr/>
          <p:nvPr/>
        </p:nvSpPr>
        <p:spPr>
          <a:xfrm>
            <a:off x="1882775" y="2086325"/>
            <a:ext cx="614400" cy="9324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20" name="Google Shape;1620;g2e41a57d652_1_0"/>
          <p:cNvCxnSpPr/>
          <p:nvPr/>
        </p:nvCxnSpPr>
        <p:spPr>
          <a:xfrm>
            <a:off x="874750" y="25445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1" name="Google Shape;1621;g2e41a57d652_1_0"/>
          <p:cNvCxnSpPr/>
          <p:nvPr/>
        </p:nvCxnSpPr>
        <p:spPr>
          <a:xfrm>
            <a:off x="874750" y="26776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2" name="Google Shape;1622;g2e41a57d652_1_0"/>
          <p:cNvCxnSpPr/>
          <p:nvPr/>
        </p:nvCxnSpPr>
        <p:spPr>
          <a:xfrm>
            <a:off x="874750" y="2821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g2e41a57d652_1_0"/>
          <p:cNvCxnSpPr/>
          <p:nvPr/>
        </p:nvCxnSpPr>
        <p:spPr>
          <a:xfrm>
            <a:off x="874750" y="29752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g2e41a57d652_1_0"/>
          <p:cNvCxnSpPr/>
          <p:nvPr/>
        </p:nvCxnSpPr>
        <p:spPr>
          <a:xfrm>
            <a:off x="162515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g2e41a57d652_1_0"/>
          <p:cNvCxnSpPr/>
          <p:nvPr/>
        </p:nvCxnSpPr>
        <p:spPr>
          <a:xfrm>
            <a:off x="174508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g2e41a57d652_1_0"/>
          <p:cNvCxnSpPr/>
          <p:nvPr/>
        </p:nvCxnSpPr>
        <p:spPr>
          <a:xfrm>
            <a:off x="1882775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g2e41a57d652_1_0"/>
          <p:cNvCxnSpPr/>
          <p:nvPr/>
        </p:nvCxnSpPr>
        <p:spPr>
          <a:xfrm>
            <a:off x="2017638" y="16000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g2e41a57d652_1_0"/>
          <p:cNvCxnSpPr/>
          <p:nvPr/>
        </p:nvCxnSpPr>
        <p:spPr>
          <a:xfrm>
            <a:off x="2181925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g2e41a57d652_1_0"/>
          <p:cNvCxnSpPr/>
          <p:nvPr/>
        </p:nvCxnSpPr>
        <p:spPr>
          <a:xfrm>
            <a:off x="2330600" y="16092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g2e41a57d652_1_0"/>
          <p:cNvCxnSpPr/>
          <p:nvPr/>
        </p:nvCxnSpPr>
        <p:spPr>
          <a:xfrm>
            <a:off x="2514213" y="15957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g2e41a57d652_1_0"/>
          <p:cNvSpPr txBox="1"/>
          <p:nvPr/>
        </p:nvSpPr>
        <p:spPr>
          <a:xfrm>
            <a:off x="1002600" y="15217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632" name="Google Shape;1632;g2e41a57d652_1_0"/>
          <p:cNvSpPr txBox="1"/>
          <p:nvPr/>
        </p:nvSpPr>
        <p:spPr>
          <a:xfrm>
            <a:off x="1899925" y="15252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633" name="Google Shape;1633;g2e41a57d652_1_0"/>
          <p:cNvSpPr/>
          <p:nvPr/>
        </p:nvSpPr>
        <p:spPr>
          <a:xfrm flipH="1">
            <a:off x="1197592" y="20012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4" name="Google Shape;1634;g2e41a57d652_1_0"/>
          <p:cNvSpPr/>
          <p:nvPr/>
        </p:nvSpPr>
        <p:spPr>
          <a:xfrm flipH="1">
            <a:off x="1869617" y="1985863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5" name="Google Shape;1635;g2e41a57d652_1_0"/>
          <p:cNvSpPr/>
          <p:nvPr/>
        </p:nvSpPr>
        <p:spPr>
          <a:xfrm flipH="1">
            <a:off x="1625142" y="2498525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6" name="Google Shape;1636;g2e41a57d652_1_0"/>
          <p:cNvSpPr/>
          <p:nvPr/>
        </p:nvSpPr>
        <p:spPr>
          <a:xfrm flipH="1">
            <a:off x="2181917" y="2498513"/>
            <a:ext cx="39600" cy="56100"/>
          </a:xfrm>
          <a:prstGeom prst="ellipse">
            <a:avLst/>
          </a:prstGeom>
          <a:solidFill>
            <a:srgbClr val="18803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7" name="Google Shape;1637;g2e41a57d652_1_0"/>
          <p:cNvSpPr/>
          <p:nvPr/>
        </p:nvSpPr>
        <p:spPr>
          <a:xfrm rot="5400000">
            <a:off x="235625" y="2245480"/>
            <a:ext cx="4914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A1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8" name="Google Shape;1638;g2e41a57d652_1_0"/>
          <p:cNvSpPr/>
          <p:nvPr/>
        </p:nvSpPr>
        <p:spPr>
          <a:xfrm>
            <a:off x="1882775" y="1255975"/>
            <a:ext cx="2991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9" name="Google Shape;1639;g2e41a57d652_1_0"/>
          <p:cNvSpPr txBox="1"/>
          <p:nvPr/>
        </p:nvSpPr>
        <p:spPr>
          <a:xfrm>
            <a:off x="1777338" y="15506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640" name="Google Shape;1640;g2e41a57d652_1_0"/>
          <p:cNvSpPr txBox="1"/>
          <p:nvPr/>
        </p:nvSpPr>
        <p:spPr>
          <a:xfrm>
            <a:off x="4148800" y="1420850"/>
            <a:ext cx="4185600" cy="19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if abs(dx) &gt; abs(dy):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if dx &gt; 0: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"derecha"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return "izquierda"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elif abs(dy) &gt; abs(dx):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if dy &gt; 0: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"abajo"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          return "arriba"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else: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En caso de igualdad exacta, se puede retornar un valor por defecto return "indeterminado"</a:t>
            </a:r>
            <a:endParaRPr sz="900"/>
          </a:p>
        </p:txBody>
      </p:sp>
      <p:sp>
        <p:nvSpPr>
          <p:cNvPr id="1641" name="Google Shape;1641;g2e41a57d652_1_0"/>
          <p:cNvSpPr txBox="1"/>
          <p:nvPr/>
        </p:nvSpPr>
        <p:spPr>
          <a:xfrm>
            <a:off x="4352025" y="361398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dx=9-5=4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dy=5-5=0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 que parte cae?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 la derecha del cuerpo  color plomo.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2" name="Google Shape;1642;g2e41a57d652_1_0"/>
          <p:cNvSpPr txBox="1"/>
          <p:nvPr/>
        </p:nvSpPr>
        <p:spPr>
          <a:xfrm>
            <a:off x="2556325" y="660788"/>
            <a:ext cx="14376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50A14F"/>
                </a:solidFill>
              </a:rPr>
              <a:t>otro_punto</a:t>
            </a:r>
            <a:r>
              <a:rPr lang="es-MX" sz="900"/>
              <a:t>=(2,7)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e433dce413_1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g2e433dce413_1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9" name="Google Shape;1649;g2e433dce413_1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0" name="Google Shape;1650;g2e433dce413_1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1" name="Google Shape;1651;g2e433dce413_1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2" name="Google Shape;1652;g2e433dce413_1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3" name="Google Shape;1653;g2e433dce413_1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54" name="Google Shape;1654;g2e433dce413_1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g2e433dce413_1_0"/>
          <p:cNvSpPr txBox="1"/>
          <p:nvPr/>
        </p:nvSpPr>
        <p:spPr>
          <a:xfrm>
            <a:off x="214338" y="1088463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harias para que cuando mario colisione con el bloque desde abajo no pueda traspasarlo?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6" name="Google Shape;1656;g2e433dce413_1_0"/>
          <p:cNvSpPr txBox="1"/>
          <p:nvPr/>
        </p:nvSpPr>
        <p:spPr>
          <a:xfrm>
            <a:off x="4572000" y="600288"/>
            <a:ext cx="4185600" cy="268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colisiona_con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colision_con_parte_derecha(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colision_con_parte_izquierda(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abs(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colision_con_parte_arriba(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En caso de igualdad exacta, se puede retornar un valor por defecto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"indeterminado"</a:t>
            </a:r>
            <a:endParaRPr sz="700"/>
          </a:p>
        </p:txBody>
      </p:sp>
      <p:sp>
        <p:nvSpPr>
          <p:cNvPr id="1657" name="Google Shape;1657;g2e433dce413_1_0"/>
          <p:cNvSpPr txBox="1"/>
          <p:nvPr/>
        </p:nvSpPr>
        <p:spPr>
          <a:xfrm>
            <a:off x="343625" y="1358763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ya que tenemos la direccion, cuando colisione con un bloque lo que hacemos es actualizar la posicion de mario a la posicion y del bloque. Asi logramos que no lo traspase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8" name="Google Shape;1658;g2e433dce413_1_0"/>
          <p:cNvSpPr txBox="1"/>
          <p:nvPr/>
        </p:nvSpPr>
        <p:spPr>
          <a:xfrm>
            <a:off x="296899" y="2419961"/>
            <a:ext cx="3929700" cy="7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9" name="Google Shape;1659;g2e433dce413_1_0"/>
          <p:cNvSpPr txBox="1"/>
          <p:nvPr/>
        </p:nvSpPr>
        <p:spPr>
          <a:xfrm>
            <a:off x="296888" y="33752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mario redefine este metodo!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0" name="Google Shape;1660;g2e433dce413_1_0"/>
          <p:cNvSpPr txBox="1"/>
          <p:nvPr/>
        </p:nvSpPr>
        <p:spPr>
          <a:xfrm>
            <a:off x="4662325" y="3339313"/>
            <a:ext cx="4185600" cy="142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"""Verifica colisiones precisas usando la máscara y las posiciones."""</a:t>
            </a:r>
            <a:endParaRPr sz="5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excepciones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5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"ventana"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 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excepciones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offset_x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endParaRPr sz="5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offset_y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5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endParaRPr sz="5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mascara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overlap(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.mascara, (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offset_x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5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offset_y</a:t>
            </a:r>
            <a:r>
              <a:rPr lang="es-MX" sz="5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5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5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5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5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5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5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61" name="Google Shape;1661;g2e433dce413_1_0"/>
          <p:cNvSpPr txBox="1"/>
          <p:nvPr/>
        </p:nvSpPr>
        <p:spPr>
          <a:xfrm>
            <a:off x="296900" y="682825"/>
            <a:ext cx="4235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9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Link: </a:t>
            </a:r>
            <a:r>
              <a:rPr b="1" lang="es-MX" sz="9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https://github.com/yussefomar/pygame/tree/main/parte2/monoV18</a:t>
            </a:r>
            <a:endParaRPr b="1" i="0" sz="9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e433dce413_1_7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7" name="Google Shape;1667;g2e433dce413_1_7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8" name="Google Shape;1668;g2e433dce413_1_7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9" name="Google Shape;1669;g2e433dce413_1_7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0" name="Google Shape;1670;g2e433dce413_1_7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1" name="Google Shape;1671;g2e433dce413_1_7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2" name="Google Shape;1672;g2e433dce413_1_7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73" name="Google Shape;1673;g2e433dce413_1_7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Detectando colisiones dirección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g2e433dce413_1_73"/>
          <p:cNvSpPr txBox="1"/>
          <p:nvPr/>
        </p:nvSpPr>
        <p:spPr>
          <a:xfrm>
            <a:off x="296888" y="6893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harias para que cuando mario colisione con el bloque desde abajo no pueda traspasarlo?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5" name="Google Shape;1675;g2e433dce413_1_73"/>
          <p:cNvSpPr txBox="1"/>
          <p:nvPr/>
        </p:nvSpPr>
        <p:spPr>
          <a:xfrm>
            <a:off x="343625" y="1358763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ya que tenemos la direccion, cuando colisione con un bloque lo que hacemos es actualizar la posicion de mario a la posicion y del bloque. Asi logramos que no lo traspase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6" name="Google Shape;1676;g2e433dce413_1_73"/>
          <p:cNvSpPr txBox="1"/>
          <p:nvPr/>
        </p:nvSpPr>
        <p:spPr>
          <a:xfrm>
            <a:off x="296899" y="2419961"/>
            <a:ext cx="3929700" cy="7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7" name="Google Shape;1677;g2e433dce413_1_73"/>
          <p:cNvSpPr txBox="1"/>
          <p:nvPr/>
        </p:nvSpPr>
        <p:spPr>
          <a:xfrm>
            <a:off x="296888" y="3375288"/>
            <a:ext cx="36804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mario redefine este metodo!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8" name="Google Shape;1678;g2e433dce413_1_73" title="personaje2-bloquecolisionv18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374" y="569475"/>
            <a:ext cx="3570836" cy="39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441c28a9d3_2_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g3441c28a9d3_2_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5" name="Google Shape;1685;g3441c28a9d3_2_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6" name="Google Shape;1686;g3441c28a9d3_2_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7" name="Google Shape;1687;g3441c28a9d3_2_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8" name="Google Shape;1688;g3441c28a9d3_2_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9" name="Google Shape;1689;g3441c28a9d3_2_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90" name="Google Shape;1690;g3441c28a9d3_2_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g3441c28a9d3_2_1"/>
          <p:cNvSpPr txBox="1"/>
          <p:nvPr/>
        </p:nvSpPr>
        <p:spPr>
          <a:xfrm>
            <a:off x="139125" y="964334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harías</a:t>
            </a: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2" name="Google Shape;1692;g3441c28a9d3_2_1" title="1050cf81010c5e74c208b930cc5e919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00" y="569475"/>
            <a:ext cx="3017875" cy="34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g3441c28a9d3_2_1"/>
          <p:cNvSpPr txBox="1"/>
          <p:nvPr/>
        </p:nvSpPr>
        <p:spPr>
          <a:xfrm>
            <a:off x="139125" y="600300"/>
            <a:ext cx="7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4"/>
              </a:rPr>
              <a:t>https://github.com/yussefomar/pygame/tree/main/parte2/monoV19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441c28a9d3_2_1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9" name="Google Shape;1699;g3441c28a9d3_2_1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0" name="Google Shape;1700;g3441c28a9d3_2_1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1" name="Google Shape;1701;g3441c28a9d3_2_1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2" name="Google Shape;1702;g3441c28a9d3_2_1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3" name="Google Shape;1703;g3441c28a9d3_2_1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4" name="Google Shape;1704;g3441c28a9d3_2_1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05" name="Google Shape;1705;g3441c28a9d3_2_1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g3441c28a9d3_2_19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7" name="Google Shape;1707;g3441c28a9d3_2_19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1-cuando presione la tecla de arriba a su posicion del eje y  restarle una cierta cantidad( velocidad de salto)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2-La gravedad en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términos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newtoneanos seria un fuerza en sentido al centro de la tierra que hace que los cuerpos toquen la tierra, osea el piso.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  la velocidad de salto se va a reducir gracias a esta fuerza gravedad( esta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magnitud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será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positiva para oponer a la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velocidad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de salto negativa ) hasta terminar en el suelo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8" name="Google Shape;1708;g3441c28a9d3_2_19" title="1050cf81010c5e74c208b930cc5e919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400" y="552075"/>
            <a:ext cx="2726758" cy="3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g3441c28a9d3_2_19" title="R (3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32" y="2972746"/>
            <a:ext cx="2320142" cy="14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441c28a9d3_2_3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5" name="Google Shape;1715;g3441c28a9d3_2_3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6" name="Google Shape;1716;g3441c28a9d3_2_3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7" name="Google Shape;1717;g3441c28a9d3_2_3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8" name="Google Shape;1718;g3441c28a9d3_2_3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9" name="Google Shape;1719;g3441c28a9d3_2_3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0" name="Google Shape;1720;g3441c28a9d3_2_3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21" name="Google Shape;1721;g3441c28a9d3_2_3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SALTO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g3441c28a9d3_2_36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3" name="Google Shape;1723;g3441c28a9d3_2_36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1-cuando presione la tecla de arriba a su posicion del eje y  restarle una cierta cantidad( velocidad de salto)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2-La gravedad en términos newtoneanos seria un fuerza en sentido al centro de la tierra que hace que los cuerpos toquen la tierra, osea el piso.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3-  la velocidad de salto se va a reducir gracias a esta fuerza gravedad( esta magnitud será positiva para oponer a la velocidad de salto negativa ) hasta terminar en el suelo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4" name="Google Shape;1724;g3441c28a9d3_2_36" title="R (3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32" y="2972746"/>
            <a:ext cx="2320142" cy="14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g3441c28a9d3_2_36"/>
          <p:cNvSpPr txBox="1"/>
          <p:nvPr/>
        </p:nvSpPr>
        <p:spPr>
          <a:xfrm>
            <a:off x="4774574" y="989161"/>
            <a:ext cx="3929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teclas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MX" sz="7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Velocidad inicial negativa para subir</a:t>
            </a:r>
            <a:endParaRPr sz="7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"golpe"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en_movimiento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6" name="Google Shape;1726;g3441c28a9d3_2_36"/>
          <p:cNvSpPr txBox="1"/>
          <p:nvPr/>
        </p:nvSpPr>
        <p:spPr>
          <a:xfrm>
            <a:off x="4774575" y="2294550"/>
            <a:ext cx="4187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física del salto si se está saltando</a:t>
            </a:r>
            <a:endParaRPr sz="7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 self.posy 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en_movimiento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7" name="Google Shape;1727;g3441c28a9d3_2_36"/>
          <p:cNvSpPr txBox="1"/>
          <p:nvPr/>
        </p:nvSpPr>
        <p:spPr>
          <a:xfrm>
            <a:off x="4828499" y="3677536"/>
            <a:ext cx="3929700" cy="10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.tipo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"bloque"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endParaRPr sz="7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8" name="Google Shape;1728;g3441c28a9d3_2_36"/>
          <p:cNvSpPr txBox="1"/>
          <p:nvPr/>
        </p:nvSpPr>
        <p:spPr>
          <a:xfrm>
            <a:off x="5135525" y="68940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uno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9" name="Google Shape;1729;g3441c28a9d3_2_36"/>
          <p:cNvSpPr txBox="1"/>
          <p:nvPr/>
        </p:nvSpPr>
        <p:spPr>
          <a:xfrm>
            <a:off x="5415500" y="205895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0" name="Google Shape;1730;g3441c28a9d3_2_36"/>
          <p:cNvSpPr txBox="1"/>
          <p:nvPr/>
        </p:nvSpPr>
        <p:spPr>
          <a:xfrm>
            <a:off x="5825075" y="3428500"/>
            <a:ext cx="1099800" cy="3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tres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cccd1e6f5_0_2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g2dcccd1e6f5_0_2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g2dcccd1e6f5_0_2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g2dcccd1e6f5_0_2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g2dcccd1e6f5_0_2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g2dcccd1e6f5_0_2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" name="Google Shape;143;g2dcccd1e6f5_0_2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44" name="Google Shape;144;g2dcccd1e6f5_0_29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dcccd1e6f5_0_29"/>
          <p:cNvSpPr txBox="1"/>
          <p:nvPr/>
        </p:nvSpPr>
        <p:spPr>
          <a:xfrm>
            <a:off x="355275" y="1097725"/>
            <a:ext cx="5076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Puede ser una sola imagen o una parte extraída de una </a:t>
            </a:r>
            <a:r>
              <a:rPr b="1" lang="es-MX" sz="1100"/>
              <a:t>hoja de sprites</a:t>
            </a:r>
            <a:r>
              <a:rPr lang="es-MX" sz="1100"/>
              <a:t> (imagen grande con varias sub-imágenes).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g2dcccd1e6f5_0_29"/>
          <p:cNvSpPr txBox="1"/>
          <p:nvPr/>
        </p:nvSpPr>
        <p:spPr>
          <a:xfrm>
            <a:off x="516700" y="674713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Sprite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g2dcccd1e6f5_0_29"/>
          <p:cNvSpPr txBox="1"/>
          <p:nvPr/>
        </p:nvSpPr>
        <p:spPr>
          <a:xfrm>
            <a:off x="516700" y="15954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Hoja de Sprites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g2dcccd1e6f5_0_29"/>
          <p:cNvSpPr txBox="1"/>
          <p:nvPr/>
        </p:nvSpPr>
        <p:spPr>
          <a:xfrm>
            <a:off x="516688" y="2087525"/>
            <a:ext cx="4914900" cy="10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Imagen que contiene múltiples sprites organizados en una cuadrícula.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 utiliza para optimizar la carga de gráficos y facilitar animaciones. En lugar de cargar múltiples archivos de imagen, se usa una sola imagen y se extraen diferentes secciones para mostrar distintos estados o movimientos de un personaje u objeto.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g2dcccd1e6f5_0_29"/>
          <p:cNvSpPr txBox="1"/>
          <p:nvPr/>
        </p:nvSpPr>
        <p:spPr>
          <a:xfrm>
            <a:off x="447850" y="3204500"/>
            <a:ext cx="35094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Cuadros de animación( frame )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g2dcccd1e6f5_0_29"/>
          <p:cNvSpPr txBox="1"/>
          <p:nvPr/>
        </p:nvSpPr>
        <p:spPr>
          <a:xfrm>
            <a:off x="416950" y="3641025"/>
            <a:ext cx="41883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Imágenes dentro de la hoja de sprites que forman una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animación cuando se muestran en secuencia.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g2dcccd1e6f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1" y="682725"/>
            <a:ext cx="2377244" cy="2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cccd1e6f5_0_29"/>
          <p:cNvSpPr txBox="1"/>
          <p:nvPr/>
        </p:nvSpPr>
        <p:spPr>
          <a:xfrm>
            <a:off x="4883075" y="4189473"/>
            <a:ext cx="4188300" cy="5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 es esto? un sprite?, hoja de sprites? cuadros de animación?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g2dcccd1e6f5_0_29"/>
          <p:cNvPicPr preferRelativeResize="0"/>
          <p:nvPr/>
        </p:nvPicPr>
        <p:blipFill rotWithShape="1">
          <a:blip r:embed="rId3">
            <a:alphaModFix/>
          </a:blip>
          <a:srcRect b="64224" l="0" r="65154" t="30257"/>
          <a:stretch/>
        </p:blipFill>
        <p:spPr>
          <a:xfrm>
            <a:off x="5545238" y="3270474"/>
            <a:ext cx="2588864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dcccd1e6f5_0_29"/>
          <p:cNvPicPr preferRelativeResize="0"/>
          <p:nvPr/>
        </p:nvPicPr>
        <p:blipFill rotWithShape="1">
          <a:blip r:embed="rId3">
            <a:alphaModFix/>
          </a:blip>
          <a:srcRect b="65205" l="2788" r="94528" t="30257"/>
          <a:stretch/>
        </p:blipFill>
        <p:spPr>
          <a:xfrm>
            <a:off x="6515300" y="3828525"/>
            <a:ext cx="199349" cy="3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441c28a9d3_2_6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g3441c28a9d3_2_6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7" name="Google Shape;1737;g3441c28a9d3_2_6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8" name="Google Shape;1738;g3441c28a9d3_2_6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9" name="Google Shape;1739;g3441c28a9d3_2_6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0" name="Google Shape;1740;g3441c28a9d3_2_6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1" name="Google Shape;1741;g3441c28a9d3_2_6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42" name="Google Shape;1742;g3441c28a9d3_2_6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g3441c28a9d3_2_64"/>
          <p:cNvSpPr txBox="1"/>
          <p:nvPr/>
        </p:nvSpPr>
        <p:spPr>
          <a:xfrm>
            <a:off x="296900" y="689409"/>
            <a:ext cx="3680400" cy="5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cual seria la idea de un salto, que pasos harías? </a:t>
            </a:r>
            <a:endParaRPr b="1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4" name="Google Shape;1744;g3441c28a9d3_2_64"/>
          <p:cNvSpPr txBox="1"/>
          <p:nvPr/>
        </p:nvSpPr>
        <p:spPr>
          <a:xfrm>
            <a:off x="616650" y="1068945"/>
            <a:ext cx="3680400" cy="19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la idea es lograr que el movimiento_x y movimiento_y sean independientes para poder lograr ejemplo el salto menor a 90 grados,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también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nos evitamos problemas como los que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mostré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hace un rato.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5" name="Google Shape;1745;g3441c28a9d3_2_64"/>
          <p:cNvSpPr txBox="1"/>
          <p:nvPr/>
        </p:nvSpPr>
        <p:spPr>
          <a:xfrm>
            <a:off x="5135525" y="689400"/>
            <a:ext cx="329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6" name="Google Shape;1746;g3441c28a9d3_2_64" title="head_to_tail_method.es_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88" y="2311949"/>
            <a:ext cx="2152526" cy="2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g3441c28a9d3_2_64" title="OIP (6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00" y="1586488"/>
            <a:ext cx="4542151" cy="255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g3441c28a9d3_2_64"/>
          <p:cNvSpPr txBox="1"/>
          <p:nvPr/>
        </p:nvSpPr>
        <p:spPr>
          <a:xfrm>
            <a:off x="368350" y="488025"/>
            <a:ext cx="64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hlink"/>
                </a:solidFill>
                <a:hlinkClick r:id="rId5"/>
              </a:rPr>
              <a:t>https://github.com/yussefomar/pygame/tree/main/parte2/monoV20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441c28a9d3_2_8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4" name="Google Shape;1754;g3441c28a9d3_2_8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5" name="Google Shape;1755;g3441c28a9d3_2_8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6" name="Google Shape;1756;g3441c28a9d3_2_8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7" name="Google Shape;1757;g3441c28a9d3_2_8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8" name="Google Shape;1758;g3441c28a9d3_2_8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9" name="Google Shape;1759;g3441c28a9d3_2_8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60" name="Google Shape;1760;g3441c28a9d3_2_8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g3441c28a9d3_2_86"/>
          <p:cNvSpPr txBox="1"/>
          <p:nvPr/>
        </p:nvSpPr>
        <p:spPr>
          <a:xfrm>
            <a:off x="470900" y="751450"/>
            <a:ext cx="329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2" name="Google Shape;1762;g3441c28a9d3_2_86" title="OIP (6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25" y="715673"/>
            <a:ext cx="3982850" cy="22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g3441c28a9d3_2_86"/>
          <p:cNvSpPr txBox="1"/>
          <p:nvPr/>
        </p:nvSpPr>
        <p:spPr>
          <a:xfrm>
            <a:off x="652125" y="1459123"/>
            <a:ext cx="3680400" cy="12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presiono el pedal , la velocidad se activa ejemplo a 10 y por lo tanto por nuestra formula posx= posx + velocidad_x entonces aumenta su posicion_x ,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-cuando dejo de presionar el pedal lo que pasa es que velocidad_x=0 entonces posx=pos_x , osea no varia su velocidad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441c28a9d3_2_12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g3441c28a9d3_2_12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0" name="Google Shape;1770;g3441c28a9d3_2_12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1" name="Google Shape;1771;g3441c28a9d3_2_12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2" name="Google Shape;1772;g3441c28a9d3_2_12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3" name="Google Shape;1773;g3441c28a9d3_2_12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4" name="Google Shape;1774;g3441c28a9d3_2_12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75" name="Google Shape;1775;g3441c28a9d3_2_12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g3441c28a9d3_2_125"/>
          <p:cNvSpPr txBox="1"/>
          <p:nvPr/>
        </p:nvSpPr>
        <p:spPr>
          <a:xfrm>
            <a:off x="470900" y="751450"/>
            <a:ext cx="7112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7" name="Google Shape;1777;g3441c28a9d3_2_125"/>
          <p:cNvSpPr txBox="1"/>
          <p:nvPr/>
        </p:nvSpPr>
        <p:spPr>
          <a:xfrm>
            <a:off x="4475625" y="1410513"/>
            <a:ext cx="2959200" cy="308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get()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quit()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aumevelocidadXRight()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K_LEFT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aumevelocidadXLeft()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aumevelocidadYDown()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aumevelocidadYUp()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dismivelocidadXRight()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K_LEFT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dismivelocidadXLeft()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K_DOWN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dismivelocidadYDown()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evento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.key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K_UP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dismivelocidadYUp()</a:t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8" name="Google Shape;1778;g3441c28a9d3_2_125"/>
          <p:cNvSpPr txBox="1"/>
          <p:nvPr/>
        </p:nvSpPr>
        <p:spPr>
          <a:xfrm>
            <a:off x="296900" y="1287500"/>
            <a:ext cx="2959200" cy="1018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aumevelocidadXRight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0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endParaRPr sz="70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0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"derecha"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0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"derecha"</a:t>
            </a:r>
            <a:endParaRPr sz="70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0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0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0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9" name="Google Shape;1779;g3441c28a9d3_2_125"/>
          <p:cNvSpPr txBox="1"/>
          <p:nvPr/>
        </p:nvSpPr>
        <p:spPr>
          <a:xfrm>
            <a:off x="296900" y="2416238"/>
            <a:ext cx="2959200" cy="84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dismivelocidadXRight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441c28a9d3_2_10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g3441c28a9d3_2_10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6" name="Google Shape;1786;g3441c28a9d3_2_10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7" name="Google Shape;1787;g3441c28a9d3_2_10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8" name="Google Shape;1788;g3441c28a9d3_2_10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9" name="Google Shape;1789;g3441c28a9d3_2_10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0" name="Google Shape;1790;g3441c28a9d3_2_10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791" name="Google Shape;1791;g3441c28a9d3_2_10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3441c28a9d3_2_103"/>
          <p:cNvSpPr txBox="1"/>
          <p:nvPr/>
        </p:nvSpPr>
        <p:spPr>
          <a:xfrm>
            <a:off x="462025" y="82900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3" name="Google Shape;1793;g3441c28a9d3_2_103"/>
          <p:cNvSpPr txBox="1"/>
          <p:nvPr/>
        </p:nvSpPr>
        <p:spPr>
          <a:xfrm>
            <a:off x="5277400" y="672725"/>
            <a:ext cx="3761700" cy="416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actualizar_posicion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Primero, procesar eventos para controlar a Mario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procesar_eventos()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horizontal con la velocidad actual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vertical: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Si se está saltando, aplicar la física del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Aquí se podría detectar colisión con el suelo para terminar 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el frame de la animación y la máscara para colisiones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actualizar_frame()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actualizar_mask()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3441c28a9d3_2_14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9" name="Google Shape;1799;g3441c28a9d3_2_14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0" name="Google Shape;1800;g3441c28a9d3_2_14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1" name="Google Shape;1801;g3441c28a9d3_2_14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2" name="Google Shape;1802;g3441c28a9d3_2_14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3" name="Google Shape;1803;g3441c28a9d3_2_14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4" name="Google Shape;1804;g3441c28a9d3_2_14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05" name="Google Shape;1805;g3441c28a9d3_2_14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movimiento con dos teclas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g3441c28a9d3_2_141"/>
          <p:cNvSpPr txBox="1"/>
          <p:nvPr/>
        </p:nvSpPr>
        <p:spPr>
          <a:xfrm>
            <a:off x="462025" y="82900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7" name="Google Shape;1807;g3441c28a9d3_2_141"/>
          <p:cNvSpPr txBox="1"/>
          <p:nvPr/>
        </p:nvSpPr>
        <p:spPr>
          <a:xfrm>
            <a:off x="5277400" y="672725"/>
            <a:ext cx="3761700" cy="416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actualizar_posicion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Primero, procesar eventos para controlar a Mario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procesar_eventos()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horizontal con la velocidad actual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la posición vertical: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Si se está saltando, aplicar la física del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jump_velocity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gravity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Aquí se podría detectar colisión con el suelo para terminar el salto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endParaRPr sz="650">
              <a:solidFill>
                <a:srgbClr val="FF9DA4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saltando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velocidad_x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velocidad_y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animacion_actual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"reposo"</a:t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Actualizar el frame de la animación y la máscara para colisiones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actualizar_frame()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actualizar_mask()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441c28a9d3_2_15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3" name="Google Shape;1813;g3441c28a9d3_2_15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4" name="Google Shape;1814;g3441c28a9d3_2_15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5" name="Google Shape;1815;g3441c28a9d3_2_15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6" name="Google Shape;1816;g3441c28a9d3_2_15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7" name="Google Shape;1817;g3441c28a9d3_2_15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8" name="Google Shape;1818;g3441c28a9d3_2_15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19" name="Google Shape;1819;g3441c28a9d3_2_15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Mejorando </a:t>
            </a: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colisión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g3441c28a9d3_2_157"/>
          <p:cNvSpPr txBox="1"/>
          <p:nvPr/>
        </p:nvSpPr>
        <p:spPr>
          <a:xfrm>
            <a:off x="497450" y="960538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pasa cuando presiono el pedal y qué pasa cuando lo suelto,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siempre pensando en velocidad constante?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1" name="Google Shape;1821;g3441c28a9d3_2_157"/>
          <p:cNvSpPr txBox="1"/>
          <p:nvPr/>
        </p:nvSpPr>
        <p:spPr>
          <a:xfrm>
            <a:off x="4925150" y="672725"/>
            <a:ext cx="4113900" cy="22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colisiona_con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hay_colision(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6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# Chequear colisión basándote en la posición anterior</a:t>
            </a:r>
            <a:endParaRPr sz="6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scale_alto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colision_con_parte_arriba(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.posy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.scale_alto: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colision_con_parte_abajo(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scale_ancho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colision_con_parte_izquierda(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6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.old_x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.posx </a:t>
            </a:r>
            <a:r>
              <a:rPr lang="es-MX" sz="6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.scale_ancho:</a:t>
            </a:r>
            <a:endParaRPr sz="6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-MX" sz="6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colision_con_parte_derecha(</a:t>
            </a:r>
            <a:r>
              <a:rPr lang="es-MX" sz="6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otro_personaje</a:t>
            </a:r>
            <a:r>
              <a:rPr lang="es-MX" sz="6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2" name="Google Shape;1822;g3441c28a9d3_2_157"/>
          <p:cNvSpPr txBox="1"/>
          <p:nvPr/>
        </p:nvSpPr>
        <p:spPr>
          <a:xfrm>
            <a:off x="2114625" y="22157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9</a:t>
            </a:r>
            <a:endParaRPr sz="900"/>
          </a:p>
        </p:txBody>
      </p:sp>
      <p:sp>
        <p:nvSpPr>
          <p:cNvPr id="1823" name="Google Shape;1823;g3441c28a9d3_2_157"/>
          <p:cNvSpPr txBox="1"/>
          <p:nvPr/>
        </p:nvSpPr>
        <p:spPr>
          <a:xfrm>
            <a:off x="748975" y="360512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824" name="Google Shape;1824;g3441c28a9d3_2_157"/>
          <p:cNvSpPr txBox="1"/>
          <p:nvPr/>
        </p:nvSpPr>
        <p:spPr>
          <a:xfrm>
            <a:off x="760513" y="3205625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825" name="Google Shape;1825;g3441c28a9d3_2_157"/>
          <p:cNvSpPr txBox="1"/>
          <p:nvPr/>
        </p:nvSpPr>
        <p:spPr>
          <a:xfrm>
            <a:off x="748975" y="2707875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sp>
        <p:nvSpPr>
          <p:cNvPr id="1826" name="Google Shape;1826;g3441c28a9d3_2_157"/>
          <p:cNvSpPr txBox="1"/>
          <p:nvPr/>
        </p:nvSpPr>
        <p:spPr>
          <a:xfrm>
            <a:off x="2412775" y="2186850"/>
            <a:ext cx="3465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11</a:t>
            </a:r>
            <a:endParaRPr sz="900"/>
          </a:p>
        </p:txBody>
      </p:sp>
      <p:sp>
        <p:nvSpPr>
          <p:cNvPr id="1827" name="Google Shape;1827;g3441c28a9d3_2_157"/>
          <p:cNvSpPr txBox="1"/>
          <p:nvPr/>
        </p:nvSpPr>
        <p:spPr>
          <a:xfrm>
            <a:off x="1554813" y="22157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5</a:t>
            </a:r>
            <a:endParaRPr sz="900"/>
          </a:p>
        </p:txBody>
      </p:sp>
      <p:sp>
        <p:nvSpPr>
          <p:cNvPr id="1828" name="Google Shape;1828;g3441c28a9d3_2_157"/>
          <p:cNvSpPr txBox="1"/>
          <p:nvPr/>
        </p:nvSpPr>
        <p:spPr>
          <a:xfrm>
            <a:off x="1192900" y="21903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2</a:t>
            </a:r>
            <a:endParaRPr sz="900"/>
          </a:p>
        </p:txBody>
      </p:sp>
      <p:cxnSp>
        <p:nvCxnSpPr>
          <p:cNvPr id="1829" name="Google Shape;1829;g3441c28a9d3_2_157"/>
          <p:cNvCxnSpPr/>
          <p:nvPr/>
        </p:nvCxnSpPr>
        <p:spPr>
          <a:xfrm>
            <a:off x="988850" y="20691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g3441c28a9d3_2_157"/>
          <p:cNvCxnSpPr/>
          <p:nvPr/>
        </p:nvCxnSpPr>
        <p:spPr>
          <a:xfrm flipH="1" rot="10800000">
            <a:off x="716725" y="23495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1" name="Google Shape;1831;g3441c28a9d3_2_157"/>
          <p:cNvCxnSpPr/>
          <p:nvPr/>
        </p:nvCxnSpPr>
        <p:spPr>
          <a:xfrm>
            <a:off x="922400" y="271950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g3441c28a9d3_2_157"/>
          <p:cNvCxnSpPr/>
          <p:nvPr/>
        </p:nvCxnSpPr>
        <p:spPr>
          <a:xfrm>
            <a:off x="922400" y="25536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g3441c28a9d3_2_157"/>
          <p:cNvCxnSpPr/>
          <p:nvPr/>
        </p:nvCxnSpPr>
        <p:spPr>
          <a:xfrm>
            <a:off x="922400" y="28923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g3441c28a9d3_2_157"/>
          <p:cNvCxnSpPr/>
          <p:nvPr/>
        </p:nvCxnSpPr>
        <p:spPr>
          <a:xfrm>
            <a:off x="118060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g3441c28a9d3_2_157"/>
          <p:cNvCxnSpPr/>
          <p:nvPr/>
        </p:nvCxnSpPr>
        <p:spPr>
          <a:xfrm>
            <a:off x="1290388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g3441c28a9d3_2_157"/>
          <p:cNvCxnSpPr/>
          <p:nvPr/>
        </p:nvCxnSpPr>
        <p:spPr>
          <a:xfrm>
            <a:off x="1441463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g3441c28a9d3_2_157"/>
          <p:cNvCxnSpPr/>
          <p:nvPr/>
        </p:nvCxnSpPr>
        <p:spPr>
          <a:xfrm>
            <a:off x="1567263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g3441c28a9d3_2_157"/>
          <p:cNvCxnSpPr/>
          <p:nvPr/>
        </p:nvCxnSpPr>
        <p:spPr>
          <a:xfrm>
            <a:off x="922400" y="30690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g3441c28a9d3_2_157"/>
          <p:cNvSpPr txBox="1"/>
          <p:nvPr/>
        </p:nvSpPr>
        <p:spPr>
          <a:xfrm>
            <a:off x="2867475" y="19116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0" name="Google Shape;1840;g3441c28a9d3_2_157"/>
          <p:cNvSpPr txBox="1"/>
          <p:nvPr/>
        </p:nvSpPr>
        <p:spPr>
          <a:xfrm>
            <a:off x="718100" y="37785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1" name="Google Shape;1841;g3441c28a9d3_2_157"/>
          <p:cNvSpPr/>
          <p:nvPr/>
        </p:nvSpPr>
        <p:spPr>
          <a:xfrm flipH="1">
            <a:off x="1551692" y="29995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2" name="Google Shape;1842;g3441c28a9d3_2_157"/>
          <p:cNvSpPr txBox="1"/>
          <p:nvPr/>
        </p:nvSpPr>
        <p:spPr>
          <a:xfrm>
            <a:off x="1479975" y="1376663"/>
            <a:ext cx="487800" cy="323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(0,2)</a:t>
            </a:r>
            <a:endParaRPr sz="900"/>
          </a:p>
        </p:txBody>
      </p:sp>
      <p:sp>
        <p:nvSpPr>
          <p:cNvPr id="1843" name="Google Shape;1843;g3441c28a9d3_2_157"/>
          <p:cNvSpPr/>
          <p:nvPr/>
        </p:nvSpPr>
        <p:spPr>
          <a:xfrm>
            <a:off x="942125" y="2303863"/>
            <a:ext cx="86100" cy="118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4" name="Google Shape;1844;g3441c28a9d3_2_157"/>
          <p:cNvSpPr txBox="1"/>
          <p:nvPr/>
        </p:nvSpPr>
        <p:spPr>
          <a:xfrm>
            <a:off x="718088" y="19134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5" name="Google Shape;1845;g3441c28a9d3_2_157"/>
          <p:cNvSpPr txBox="1"/>
          <p:nvPr/>
        </p:nvSpPr>
        <p:spPr>
          <a:xfrm>
            <a:off x="614338" y="21308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46" name="Google Shape;1846;g3441c28a9d3_2_157"/>
          <p:cNvCxnSpPr/>
          <p:nvPr/>
        </p:nvCxnSpPr>
        <p:spPr>
          <a:xfrm>
            <a:off x="1028225" y="38464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g3441c28a9d3_2_157"/>
          <p:cNvCxnSpPr/>
          <p:nvPr/>
        </p:nvCxnSpPr>
        <p:spPr>
          <a:xfrm>
            <a:off x="2838038" y="23495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g3441c28a9d3_2_157"/>
          <p:cNvSpPr/>
          <p:nvPr/>
        </p:nvSpPr>
        <p:spPr>
          <a:xfrm>
            <a:off x="1322275" y="2862246"/>
            <a:ext cx="7803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9" name="Google Shape;1849;g3441c28a9d3_2_157"/>
          <p:cNvSpPr/>
          <p:nvPr/>
        </p:nvSpPr>
        <p:spPr>
          <a:xfrm>
            <a:off x="1343625" y="3470565"/>
            <a:ext cx="614400" cy="214800"/>
          </a:xfrm>
          <a:prstGeom prst="rect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0" name="Google Shape;1850;g3441c28a9d3_2_157"/>
          <p:cNvSpPr txBox="1"/>
          <p:nvPr/>
        </p:nvSpPr>
        <p:spPr>
          <a:xfrm>
            <a:off x="716724" y="4123438"/>
            <a:ext cx="3426000" cy="35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yo ya 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sé</a:t>
            </a:r>
            <a:r>
              <a:rPr lang="es-MX" sz="1100">
                <a:solidFill>
                  <a:srgbClr val="0D0D0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van a colisionar en un futuro!</a:t>
            </a:r>
            <a:endParaRPr sz="1100">
              <a:solidFill>
                <a:srgbClr val="0D0D0D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51" name="Google Shape;1851;g3441c28a9d3_2_157"/>
          <p:cNvCxnSpPr/>
          <p:nvPr/>
        </p:nvCxnSpPr>
        <p:spPr>
          <a:xfrm>
            <a:off x="927950" y="32096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g3441c28a9d3_2_157"/>
          <p:cNvCxnSpPr/>
          <p:nvPr/>
        </p:nvCxnSpPr>
        <p:spPr>
          <a:xfrm>
            <a:off x="927950" y="3342788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g3441c28a9d3_2_157"/>
          <p:cNvCxnSpPr/>
          <p:nvPr/>
        </p:nvCxnSpPr>
        <p:spPr>
          <a:xfrm>
            <a:off x="927950" y="3486450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g3441c28a9d3_2_157"/>
          <p:cNvCxnSpPr/>
          <p:nvPr/>
        </p:nvCxnSpPr>
        <p:spPr>
          <a:xfrm>
            <a:off x="927950" y="364036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g3441c28a9d3_2_157"/>
          <p:cNvCxnSpPr/>
          <p:nvPr/>
        </p:nvCxnSpPr>
        <p:spPr>
          <a:xfrm>
            <a:off x="167835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g3441c28a9d3_2_157"/>
          <p:cNvCxnSpPr/>
          <p:nvPr/>
        </p:nvCxnSpPr>
        <p:spPr>
          <a:xfrm>
            <a:off x="1798288" y="22651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7" name="Google Shape;1857;g3441c28a9d3_2_157"/>
          <p:cNvCxnSpPr/>
          <p:nvPr/>
        </p:nvCxnSpPr>
        <p:spPr>
          <a:xfrm>
            <a:off x="1935975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g3441c28a9d3_2_157"/>
          <p:cNvCxnSpPr/>
          <p:nvPr/>
        </p:nvCxnSpPr>
        <p:spPr>
          <a:xfrm>
            <a:off x="2070838" y="22651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g3441c28a9d3_2_157"/>
          <p:cNvCxnSpPr/>
          <p:nvPr/>
        </p:nvCxnSpPr>
        <p:spPr>
          <a:xfrm>
            <a:off x="2235125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0" name="Google Shape;1860;g3441c28a9d3_2_157"/>
          <p:cNvCxnSpPr/>
          <p:nvPr/>
        </p:nvCxnSpPr>
        <p:spPr>
          <a:xfrm>
            <a:off x="2383800" y="2274313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g3441c28a9d3_2_157"/>
          <p:cNvCxnSpPr/>
          <p:nvPr/>
        </p:nvCxnSpPr>
        <p:spPr>
          <a:xfrm>
            <a:off x="2567413" y="2260838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2" name="Google Shape;1862;g3441c28a9d3_2_157"/>
          <p:cNvSpPr txBox="1"/>
          <p:nvPr/>
        </p:nvSpPr>
        <p:spPr>
          <a:xfrm>
            <a:off x="3141775" y="1740288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0</a:t>
            </a:r>
            <a:endParaRPr sz="900"/>
          </a:p>
        </p:txBody>
      </p:sp>
      <p:sp>
        <p:nvSpPr>
          <p:cNvPr id="1863" name="Google Shape;1863;g3441c28a9d3_2_157"/>
          <p:cNvSpPr txBox="1"/>
          <p:nvPr/>
        </p:nvSpPr>
        <p:spPr>
          <a:xfrm>
            <a:off x="1055800" y="2186850"/>
            <a:ext cx="86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1</a:t>
            </a:r>
            <a:endParaRPr sz="900"/>
          </a:p>
        </p:txBody>
      </p:sp>
      <p:sp>
        <p:nvSpPr>
          <p:cNvPr id="1864" name="Google Shape;1864;g3441c28a9d3_2_157"/>
          <p:cNvSpPr txBox="1"/>
          <p:nvPr/>
        </p:nvSpPr>
        <p:spPr>
          <a:xfrm>
            <a:off x="1953125" y="2190350"/>
            <a:ext cx="501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8</a:t>
            </a:r>
            <a:endParaRPr sz="900"/>
          </a:p>
        </p:txBody>
      </p:sp>
      <p:sp>
        <p:nvSpPr>
          <p:cNvPr id="1865" name="Google Shape;1865;g3441c28a9d3_2_157"/>
          <p:cNvSpPr/>
          <p:nvPr/>
        </p:nvSpPr>
        <p:spPr>
          <a:xfrm flipH="1">
            <a:off x="1290398" y="3630950"/>
            <a:ext cx="39600" cy="56100"/>
          </a:xfrm>
          <a:prstGeom prst="ellipse">
            <a:avLst/>
          </a:prstGeom>
          <a:solidFill>
            <a:srgbClr val="A6C31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6" name="Google Shape;1866;g3441c28a9d3_2_157"/>
          <p:cNvSpPr/>
          <p:nvPr/>
        </p:nvSpPr>
        <p:spPr>
          <a:xfrm flipH="1">
            <a:off x="1290392" y="3138438"/>
            <a:ext cx="39600" cy="5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7" name="Google Shape;1867;g3441c28a9d3_2_157"/>
          <p:cNvSpPr txBox="1"/>
          <p:nvPr/>
        </p:nvSpPr>
        <p:spPr>
          <a:xfrm>
            <a:off x="1830538" y="2215750"/>
            <a:ext cx="73200" cy="705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7</a:t>
            </a:r>
            <a:endParaRPr sz="900"/>
          </a:p>
        </p:txBody>
      </p:sp>
      <p:sp>
        <p:nvSpPr>
          <p:cNvPr id="1868" name="Google Shape;1868;g3441c28a9d3_2_157"/>
          <p:cNvSpPr txBox="1"/>
          <p:nvPr/>
        </p:nvSpPr>
        <p:spPr>
          <a:xfrm>
            <a:off x="4794000" y="3408538"/>
            <a:ext cx="3680400" cy="7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old_y +scale_alto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=5+2=7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y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posy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=8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entonces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7&lt;8 entonces colisiona el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rectángulo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plomo en la parte de arriba 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del</a:t>
            </a:r>
            <a:r>
              <a:rPr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verde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442940d35e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4" name="Google Shape;1874;g3442940d35e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5" name="Google Shape;1875;g3442940d35e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6" name="Google Shape;1876;g3442940d35e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7" name="Google Shape;1877;g3442940d35e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8" name="Google Shape;1878;g3442940d35e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9" name="Google Shape;1879;g3442940d35e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80" name="Google Shape;1880;g3442940d35e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generando el escenario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g3442940d35e_0_0"/>
          <p:cNvSpPr txBox="1"/>
          <p:nvPr/>
        </p:nvSpPr>
        <p:spPr>
          <a:xfrm>
            <a:off x="162788" y="1061350"/>
            <a:ext cx="47001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vimos hasta ahora, solo tenemos un bloque insertado en la ventana pero  nosotros queremos todos los bloques del juego, para eso vamos a crear un 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b="1" lang="es-MX" sz="11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que logre eso</a:t>
            </a:r>
            <a:endParaRPr b="1" i="0" sz="1100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2" name="Google Shape;1882;g3442940d35e_0_0"/>
          <p:cNvSpPr txBox="1"/>
          <p:nvPr/>
        </p:nvSpPr>
        <p:spPr>
          <a:xfrm>
            <a:off x="4886575" y="904300"/>
            <a:ext cx="4113900" cy="27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EBBB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clase_bloque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imagen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ancho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alto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Retorna: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Una lista con las instancias creadas.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"""</a:t>
            </a:r>
            <a:endParaRPr sz="750">
              <a:solidFill>
                <a:srgbClr val="D1F1A9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cantidad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inicio_x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inicio_y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endParaRPr sz="750">
              <a:solidFill>
                <a:srgbClr val="FFC58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clase_bloque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imagen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ancho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alto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append(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7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EBBB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3" name="Google Shape;1883;g3442940d3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13" y="1700375"/>
            <a:ext cx="3323369" cy="24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g3442940d35e_0_0"/>
          <p:cNvSpPr txBox="1"/>
          <p:nvPr/>
        </p:nvSpPr>
        <p:spPr>
          <a:xfrm>
            <a:off x="80700" y="4192638"/>
            <a:ext cx="990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lista_bloques2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509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547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lista_bloques3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crear_lista_bloques(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D1F1A9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"imagenesmono/hojasprite.png"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COLOR_NEGRO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464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espaciado_x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espaciado_y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velocidad</a:t>
            </a:r>
            <a:r>
              <a:rPr lang="es-MX" sz="750">
                <a:solidFill>
                  <a:srgbClr val="99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MX" sz="7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MX" sz="7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BBDA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5" name="Google Shape;1885;g3442940d35e_0_0"/>
          <p:cNvSpPr txBox="1"/>
          <p:nvPr/>
        </p:nvSpPr>
        <p:spPr>
          <a:xfrm>
            <a:off x="296900" y="653825"/>
            <a:ext cx="76056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MX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b="1" lang="es-MX" sz="1100" u="sng">
                <a:solidFill>
                  <a:schemeClr val="hlink"/>
                </a:solidFill>
                <a:hlinkClick r:id="rId4"/>
              </a:rPr>
              <a:t>https://github.com/yussefomar/pygame/tree/main/parte2/monoV21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37f8309f0a_0_24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1" name="Google Shape;1891;g337f8309f0a_0_24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2" name="Google Shape;1892;g337f8309f0a_0_24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3" name="Google Shape;1893;g337f8309f0a_0_24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4" name="Google Shape;1894;g337f8309f0a_0_24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5" name="Google Shape;1895;g337f8309f0a_0_24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6" name="Google Shape;1896;g337f8309f0a_0_24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cxnSp>
      <p:sp>
        <p:nvSpPr>
          <p:cNvPr id="1897" name="Google Shape;1897;g337f8309f0a_0_24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s-MX" sz="2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 se viene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g337f8309f0a_0_240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MX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b="1" i="0" lang="es-MX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https://github.com/yussefomar/pygame/blob/main/monoV3.py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337f8309f0a_0_240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MX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próximo evento</a:t>
            </a:r>
            <a:endParaRPr b="0" i="0" sz="13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337f8309f0a_0_240"/>
          <p:cNvSpPr txBox="1"/>
          <p:nvPr/>
        </p:nvSpPr>
        <p:spPr>
          <a:xfrm>
            <a:off x="212425" y="1779638"/>
            <a:ext cx="4158600" cy="138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un movimiento tenga una serie de imágenes asociadas para darle un movimiento acorde al juego real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Manejo de colisiones y dar un cuerpo al personaje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s-MX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Traslado dentro de un escenario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g337f8309f0a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5650" y="2066725"/>
            <a:ext cx="4468176" cy="2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cd1e6f5_0_1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2dcccd1e6f5_0_1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g2dcccd1e6f5_0_1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g2dcccd1e6f5_0_1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g2dcccd1e6f5_0_1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g2dcccd1e6f5_0_1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g2dcccd1e6f5_0_1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66" name="Google Shape;166;g2dcccd1e6f5_0_1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dcccd1e6f5_0_10"/>
          <p:cNvSpPr txBox="1"/>
          <p:nvPr/>
        </p:nvSpPr>
        <p:spPr>
          <a:xfrm>
            <a:off x="139125" y="975063"/>
            <a:ext cx="7480800" cy="7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Si, vamos a sacar el fondo, en el caso de fondo  el cuadro de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animación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mismo.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g2dcccd1e6f5_0_10"/>
          <p:cNvSpPr txBox="1"/>
          <p:nvPr/>
        </p:nvSpPr>
        <p:spPr>
          <a:xfrm>
            <a:off x="427025" y="552075"/>
            <a:ext cx="3988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Sacar un sprite de la hoja de sprites?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g2dcccd1e6f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1712263"/>
            <a:ext cx="2482476" cy="2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dcccd1e6f5_0_10"/>
          <p:cNvSpPr txBox="1"/>
          <p:nvPr/>
        </p:nvSpPr>
        <p:spPr>
          <a:xfrm>
            <a:off x="576500" y="4268650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2dcccd1e6f5_0_10"/>
          <p:cNvSpPr/>
          <p:nvPr/>
        </p:nvSpPr>
        <p:spPr>
          <a:xfrm>
            <a:off x="3139925" y="270132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g2dcccd1e6f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19" y="1272041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dcccd1e6f5_0_10"/>
          <p:cNvSpPr/>
          <p:nvPr/>
        </p:nvSpPr>
        <p:spPr>
          <a:xfrm>
            <a:off x="5152952" y="2877522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g2dcccd1e6f5_0_10"/>
          <p:cNvSpPr txBox="1"/>
          <p:nvPr/>
        </p:nvSpPr>
        <p:spPr>
          <a:xfrm>
            <a:off x="5204550" y="4362138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g2dcccd1e6f5_0_10"/>
          <p:cNvSpPr txBox="1"/>
          <p:nvPr/>
        </p:nvSpPr>
        <p:spPr>
          <a:xfrm>
            <a:off x="7828050" y="2783638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 que posicion del ejex y ejey esta en pixeles?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cccd1e6f5_0_5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2dcccd1e6f5_0_5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g2dcccd1e6f5_0_5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g2dcccd1e6f5_0_5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g2dcccd1e6f5_0_5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g2dcccd1e6f5_0_5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g2dcccd1e6f5_0_5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187" name="Google Shape;187;g2dcccd1e6f5_0_5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dcccd1e6f5_0_54"/>
          <p:cNvSpPr txBox="1"/>
          <p:nvPr/>
        </p:nvSpPr>
        <p:spPr>
          <a:xfrm>
            <a:off x="139125" y="1252850"/>
            <a:ext cx="4894800" cy="22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Primero cargo la hoja de sprite, en este caso se llama todo.png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detectó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frame en que posiciones esta, en este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caso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la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posición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x=10, y=345 con un ancho de sprite de 230 y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alto de sprite de 272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Tercero obtengo esa subsuperfice a partir de los datos sacados en el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segundo punto.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 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último</a:t>
            </a: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adecuado esa superficie al tamaño de la ventana y lo pego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en ella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2dcccd1e6f5_0_54"/>
          <p:cNvSpPr txBox="1"/>
          <p:nvPr/>
        </p:nvSpPr>
        <p:spPr>
          <a:xfrm>
            <a:off x="418225" y="79337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Pasos para obtener el fondo del juego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g2dcccd1e6f5_0_54"/>
          <p:cNvSpPr/>
          <p:nvPr/>
        </p:nvSpPr>
        <p:spPr>
          <a:xfrm>
            <a:off x="4236400" y="3369175"/>
            <a:ext cx="12759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g2dcccd1e6f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619" y="793366"/>
            <a:ext cx="2683231" cy="30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dcccd1e6f5_0_54"/>
          <p:cNvSpPr/>
          <p:nvPr/>
        </p:nvSpPr>
        <p:spPr>
          <a:xfrm>
            <a:off x="6149752" y="2398847"/>
            <a:ext cx="1142100" cy="1356300"/>
          </a:xfrm>
          <a:prstGeom prst="bracketPair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g2dcccd1e6f5_0_54"/>
          <p:cNvSpPr txBox="1"/>
          <p:nvPr/>
        </p:nvSpPr>
        <p:spPr>
          <a:xfrm>
            <a:off x="6201350" y="3883463"/>
            <a:ext cx="1389000" cy="41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Una subsuperficie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cccd1e6f5_0_7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2dcccd1e6f5_0_7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g2dcccd1e6f5_0_7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g2dcccd1e6f5_0_7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g2dcccd1e6f5_0_7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g2dcccd1e6f5_0_7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" name="Google Shape;204;g2dcccd1e6f5_0_7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cxnSp>
      <p:sp>
        <p:nvSpPr>
          <p:cNvPr id="205" name="Google Shape;205;g2dcccd1e6f5_0_7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subSuperficie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dcccd1e6f5_0_74"/>
          <p:cNvSpPr txBox="1"/>
          <p:nvPr/>
        </p:nvSpPr>
        <p:spPr>
          <a:xfrm>
            <a:off x="214350" y="1076825"/>
            <a:ext cx="8427900" cy="3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class Fondo(pygame.sprite.Sprite):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__init__(self, ruta, posx, posy, scale_ancho, scale_alto):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pygame.sprite.Sprite.__init__(self)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s-MX" sz="1200">
                <a:solidFill>
                  <a:schemeClr val="dk2"/>
                </a:solidFill>
                <a:highlight>
                  <a:srgbClr val="A6C317"/>
                </a:highlight>
                <a:latin typeface="Proxima Nova"/>
                <a:ea typeface="Proxima Nova"/>
                <a:cs typeface="Proxima Nova"/>
                <a:sym typeface="Proxima Nova"/>
              </a:rPr>
              <a:t> self.hoja_sprite = pygame.image.load(ruta).convert()</a:t>
            </a:r>
            <a:endParaRPr sz="1200">
              <a:solidFill>
                <a:schemeClr val="dk2"/>
              </a:solidFill>
              <a:highlight>
                <a:srgbClr val="A6C31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#self.superficie = pygame.transform.scale(self.carga, (ancho, alto))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self.posx = posx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self.posy = posy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self.scale_ancho=scale_ancho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self.scale_alto=scale_alto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self.cuadros_animacion = {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0: {"x": 10, "y": 345, "sprite_ancho": 230  , "sprite_alto": 272}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1200">
              <a:solidFill>
                <a:schemeClr val="dk2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def obtener_superficie_actual(self):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sprite = self.cuadros_animacion[0]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s-MX" sz="1200">
                <a:solidFill>
                  <a:schemeClr val="dk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  superficie_fondo=self.hoja_sprite.subsurface((sprite["x"], sprite["y"], sprite["sprite_ancho"], sprite["sprite_alto"]))</a:t>
            </a:r>
            <a:endParaRPr sz="1200">
              <a:solidFill>
                <a:schemeClr val="dk2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es-MX" sz="1200">
                <a:solidFill>
                  <a:schemeClr val="dk2"/>
                </a:solidFill>
                <a:highlight>
                  <a:srgbClr val="00FFFF"/>
                </a:highlight>
                <a:latin typeface="Proxima Nova"/>
                <a:ea typeface="Proxima Nova"/>
                <a:cs typeface="Proxima Nova"/>
                <a:sym typeface="Proxima Nova"/>
              </a:rPr>
              <a:t> superficie_fondo_escalado=pygame.transform.scale(superficie_fondo, (self.scale_ancho, self.scale_alto))</a:t>
            </a:r>
            <a:endParaRPr sz="1200">
              <a:solidFill>
                <a:schemeClr val="dk2"/>
              </a:solidFill>
              <a:highlight>
                <a:srgbClr val="00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return  superficie_fondo_escalado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g2dcccd1e6f5_0_74"/>
          <p:cNvSpPr txBox="1"/>
          <p:nvPr/>
        </p:nvSpPr>
        <p:spPr>
          <a:xfrm>
            <a:off x="458100" y="653825"/>
            <a:ext cx="4894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1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Código: </a:t>
            </a:r>
            <a:r>
              <a:rPr lang="es-MX" sz="1100" u="sng">
                <a:solidFill>
                  <a:schemeClr val="hlink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https://github.com/yussefomar/pygame/blob/main/parte2/monoV7.py</a:t>
            </a:r>
            <a:endParaRPr b="0" i="0" sz="11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g2dcccd1e6f5_0_74"/>
          <p:cNvSpPr txBox="1"/>
          <p:nvPr/>
        </p:nvSpPr>
        <p:spPr>
          <a:xfrm>
            <a:off x="6269900" y="1917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A6C317"/>
                </a:highlight>
              </a:rPr>
              <a:t>1-</a:t>
            </a:r>
            <a:endParaRPr>
              <a:highlight>
                <a:srgbClr val="A6C3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chemeClr val="accent6"/>
                </a:highlight>
              </a:rPr>
              <a:t>2-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FFFF00"/>
                </a:highlight>
              </a:rPr>
              <a:t>3-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highlight>
                  <a:srgbClr val="00FFFF"/>
                </a:highlight>
              </a:rPr>
              <a:t>4-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</cp:coreProperties>
</file>